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C6248-2631-4E8C-BB05-661F7FEF54CD}" v="8" dt="2024-04-01T19:05:38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E2684-74A8-48BE-A411-ECFBE925620C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113B69-E646-420F-B96E-445A81DA0C02}">
      <dgm:prSet/>
      <dgm:spPr/>
      <dgm:t>
        <a:bodyPr/>
        <a:lstStyle/>
        <a:p>
          <a:r>
            <a:rPr lang="en-US" dirty="0"/>
            <a:t>Oregon, </a:t>
          </a:r>
          <a:r>
            <a:rPr lang="en-US" dirty="0" err="1"/>
            <a:t>Portland’de</a:t>
          </a:r>
          <a:r>
            <a:rPr lang="en-US" dirty="0"/>
            <a:t> </a:t>
          </a:r>
          <a:r>
            <a:rPr lang="en-US" dirty="0" err="1"/>
            <a:t>yerel</a:t>
          </a:r>
          <a:r>
            <a:rPr lang="en-US" dirty="0"/>
            <a:t> </a:t>
          </a:r>
          <a:r>
            <a:rPr lang="en-US" dirty="0" err="1"/>
            <a:t>yönetim</a:t>
          </a:r>
          <a:r>
            <a:rPr lang="en-US" dirty="0"/>
            <a:t>; </a:t>
          </a:r>
          <a:r>
            <a:rPr lang="en-US" dirty="0" err="1"/>
            <a:t>trafik</a:t>
          </a:r>
          <a:r>
            <a:rPr lang="en-US" dirty="0"/>
            <a:t> </a:t>
          </a:r>
          <a:r>
            <a:rPr lang="en-US" dirty="0" err="1"/>
            <a:t>koşullarını</a:t>
          </a:r>
          <a:r>
            <a:rPr lang="en-US" dirty="0"/>
            <a:t> </a:t>
          </a:r>
          <a:r>
            <a:rPr lang="en-US" dirty="0" err="1"/>
            <a:t>otomatik</a:t>
          </a:r>
          <a:r>
            <a:rPr lang="en-US" dirty="0"/>
            <a:t> </a:t>
          </a:r>
          <a:r>
            <a:rPr lang="en-US" dirty="0" err="1"/>
            <a:t>olarak</a:t>
          </a:r>
          <a:r>
            <a:rPr lang="en-US" dirty="0"/>
            <a:t> optimize </a:t>
          </a:r>
          <a:r>
            <a:rPr lang="en-US" dirty="0" err="1"/>
            <a:t>eden</a:t>
          </a:r>
          <a:r>
            <a:rPr lang="en-US" dirty="0"/>
            <a:t>, </a:t>
          </a:r>
          <a:r>
            <a:rPr lang="en-US" dirty="0" err="1"/>
            <a:t>yapay</a:t>
          </a:r>
          <a:r>
            <a:rPr lang="en-US" dirty="0"/>
            <a:t> </a:t>
          </a:r>
          <a:r>
            <a:rPr lang="en-US" dirty="0" err="1"/>
            <a:t>zekâ</a:t>
          </a:r>
          <a:r>
            <a:rPr lang="en-US" dirty="0"/>
            <a:t> </a:t>
          </a:r>
          <a:r>
            <a:rPr lang="en-US" dirty="0" err="1"/>
            <a:t>destekli</a:t>
          </a:r>
          <a:r>
            <a:rPr lang="en-US" dirty="0"/>
            <a:t> </a:t>
          </a:r>
          <a:r>
            <a:rPr lang="en-US" dirty="0" err="1"/>
            <a:t>bir</a:t>
          </a:r>
          <a:r>
            <a:rPr lang="en-US" dirty="0"/>
            <a:t> </a:t>
          </a:r>
          <a:r>
            <a:rPr lang="en-US" dirty="0" err="1"/>
            <a:t>sistemle</a:t>
          </a:r>
          <a:r>
            <a:rPr lang="en-US" dirty="0"/>
            <a:t> yaya </a:t>
          </a:r>
          <a:r>
            <a:rPr lang="en-US" dirty="0" err="1"/>
            <a:t>kazalarını</a:t>
          </a:r>
          <a:r>
            <a:rPr lang="en-US" dirty="0"/>
            <a:t> </a:t>
          </a:r>
          <a:r>
            <a:rPr lang="en-US" dirty="0" err="1"/>
            <a:t>önlemek</a:t>
          </a:r>
          <a:r>
            <a:rPr lang="en-US" dirty="0"/>
            <a:t> </a:t>
          </a:r>
          <a:r>
            <a:rPr lang="en-US" dirty="0" err="1"/>
            <a:t>amacıyla</a:t>
          </a:r>
          <a:r>
            <a:rPr lang="en-US" dirty="0"/>
            <a:t> Rapid Flow </a:t>
          </a:r>
          <a:r>
            <a:rPr lang="en-US" dirty="0" err="1"/>
            <a:t>adlı</a:t>
          </a:r>
          <a:r>
            <a:rPr lang="en-US" dirty="0"/>
            <a:t> </a:t>
          </a:r>
          <a:r>
            <a:rPr lang="en-US" dirty="0" err="1"/>
            <a:t>bir</a:t>
          </a:r>
          <a:r>
            <a:rPr lang="en-US" dirty="0"/>
            <a:t> </a:t>
          </a:r>
          <a:r>
            <a:rPr lang="en-US" dirty="0" err="1"/>
            <a:t>girişimle</a:t>
          </a:r>
          <a:r>
            <a:rPr lang="en-US" dirty="0"/>
            <a:t> </a:t>
          </a:r>
          <a:r>
            <a:rPr lang="en-US" dirty="0" err="1"/>
            <a:t>iş</a:t>
          </a:r>
          <a:r>
            <a:rPr lang="en-US" dirty="0"/>
            <a:t> </a:t>
          </a:r>
          <a:r>
            <a:rPr lang="en-US" dirty="0" err="1"/>
            <a:t>birliği</a:t>
          </a:r>
          <a:r>
            <a:rPr lang="en-US" dirty="0"/>
            <a:t> </a:t>
          </a:r>
          <a:r>
            <a:rPr lang="en-US" dirty="0" err="1"/>
            <a:t>gerçekleştirdi</a:t>
          </a:r>
          <a:r>
            <a:rPr lang="en-US" dirty="0"/>
            <a:t>. Bu </a:t>
          </a:r>
          <a:r>
            <a:rPr lang="en-US" dirty="0" err="1"/>
            <a:t>sistem</a:t>
          </a:r>
          <a:r>
            <a:rPr lang="en-US" dirty="0"/>
            <a:t>, </a:t>
          </a:r>
          <a:r>
            <a:rPr lang="en-US" dirty="0" err="1"/>
            <a:t>yakındaki</a:t>
          </a:r>
          <a:r>
            <a:rPr lang="en-US" dirty="0"/>
            <a:t> </a:t>
          </a:r>
          <a:r>
            <a:rPr lang="en-US" dirty="0" err="1"/>
            <a:t>kavşaklarla</a:t>
          </a:r>
          <a:r>
            <a:rPr lang="en-US" dirty="0"/>
            <a:t> </a:t>
          </a:r>
          <a:r>
            <a:rPr lang="en-US" dirty="0" err="1"/>
            <a:t>ve</a:t>
          </a:r>
          <a:r>
            <a:rPr lang="en-US" dirty="0"/>
            <a:t> </a:t>
          </a:r>
          <a:r>
            <a:rPr lang="en-US" dirty="0" err="1"/>
            <a:t>bağlı</a:t>
          </a:r>
          <a:r>
            <a:rPr lang="en-US" dirty="0"/>
            <a:t> </a:t>
          </a:r>
          <a:r>
            <a:rPr lang="en-US" dirty="0" err="1"/>
            <a:t>akıllı</a:t>
          </a:r>
          <a:r>
            <a:rPr lang="en-US" dirty="0"/>
            <a:t> </a:t>
          </a:r>
          <a:r>
            <a:rPr lang="en-US" dirty="0" err="1"/>
            <a:t>araçlarla</a:t>
          </a:r>
          <a:r>
            <a:rPr lang="en-US" dirty="0"/>
            <a:t> </a:t>
          </a:r>
          <a:r>
            <a:rPr lang="en-US" dirty="0" err="1"/>
            <a:t>iletişim</a:t>
          </a:r>
          <a:r>
            <a:rPr lang="en-US" dirty="0"/>
            <a:t> </a:t>
          </a:r>
          <a:r>
            <a:rPr lang="en-US" dirty="0" err="1"/>
            <a:t>kurabiliyor</a:t>
          </a:r>
          <a:r>
            <a:rPr lang="en-US" dirty="0"/>
            <a:t> </a:t>
          </a:r>
          <a:r>
            <a:rPr lang="en-US" dirty="0" err="1"/>
            <a:t>ve</a:t>
          </a:r>
          <a:r>
            <a:rPr lang="en-US" dirty="0"/>
            <a:t> </a:t>
          </a:r>
          <a:r>
            <a:rPr lang="en-US" dirty="0" err="1"/>
            <a:t>sürücüleri</a:t>
          </a:r>
          <a:r>
            <a:rPr lang="en-US" dirty="0"/>
            <a:t> </a:t>
          </a:r>
          <a:r>
            <a:rPr lang="en-US" dirty="0" err="1"/>
            <a:t>uyarabiliyor</a:t>
          </a:r>
          <a:r>
            <a:rPr lang="en-US" dirty="0"/>
            <a:t>.</a:t>
          </a:r>
        </a:p>
      </dgm:t>
    </dgm:pt>
    <dgm:pt modelId="{BD2D7D04-B363-43A6-8DD7-55F38D7F40B1}" type="parTrans" cxnId="{B961302E-C087-4ADC-A0D9-D9F21573E765}">
      <dgm:prSet/>
      <dgm:spPr/>
      <dgm:t>
        <a:bodyPr/>
        <a:lstStyle/>
        <a:p>
          <a:endParaRPr lang="en-US"/>
        </a:p>
      </dgm:t>
    </dgm:pt>
    <dgm:pt modelId="{D92A07AB-C95F-45B6-B049-C1C7F4BDFD4E}" type="sibTrans" cxnId="{B961302E-C087-4ADC-A0D9-D9F21573E765}">
      <dgm:prSet/>
      <dgm:spPr/>
      <dgm:t>
        <a:bodyPr/>
        <a:lstStyle/>
        <a:p>
          <a:endParaRPr lang="en-US"/>
        </a:p>
      </dgm:t>
    </dgm:pt>
    <dgm:pt modelId="{5D3B9FA4-F800-4F2F-9809-0A491BCD3CBA}">
      <dgm:prSet/>
      <dgm:spPr/>
      <dgm:t>
        <a:bodyPr/>
        <a:lstStyle/>
        <a:p>
          <a:r>
            <a:rPr lang="en-US" dirty="0" err="1"/>
            <a:t>Barselonalı</a:t>
          </a:r>
          <a:r>
            <a:rPr lang="en-US" dirty="0"/>
            <a:t> </a:t>
          </a:r>
          <a:r>
            <a:rPr lang="en-US" dirty="0" err="1"/>
            <a:t>girişim</a:t>
          </a:r>
          <a:r>
            <a:rPr lang="en-US" dirty="0"/>
            <a:t> </a:t>
          </a:r>
          <a:r>
            <a:rPr lang="en-US" dirty="0" err="1"/>
            <a:t>Bicing</a:t>
          </a:r>
          <a:r>
            <a:rPr lang="en-US" dirty="0"/>
            <a:t> </a:t>
          </a:r>
          <a:r>
            <a:rPr lang="en-US" dirty="0" err="1"/>
            <a:t>ise</a:t>
          </a:r>
          <a:r>
            <a:rPr lang="en-US" dirty="0"/>
            <a:t> </a:t>
          </a:r>
          <a:r>
            <a:rPr lang="en-US" dirty="0" err="1"/>
            <a:t>insanların</a:t>
          </a:r>
          <a:r>
            <a:rPr lang="en-US" dirty="0"/>
            <a:t> </a:t>
          </a:r>
          <a:r>
            <a:rPr lang="en-US" dirty="0" err="1"/>
            <a:t>mobil</a:t>
          </a:r>
          <a:r>
            <a:rPr lang="en-US" dirty="0"/>
            <a:t> </a:t>
          </a:r>
          <a:r>
            <a:rPr lang="en-US" dirty="0" err="1"/>
            <a:t>cihazları</a:t>
          </a:r>
          <a:r>
            <a:rPr lang="en-US" dirty="0"/>
            <a:t> </a:t>
          </a:r>
          <a:r>
            <a:rPr lang="en-US" dirty="0" err="1"/>
            <a:t>ile</a:t>
          </a:r>
          <a:r>
            <a:rPr lang="en-US" dirty="0"/>
            <a:t> 400’den </a:t>
          </a:r>
          <a:r>
            <a:rPr lang="en-US" dirty="0" err="1"/>
            <a:t>fazla</a:t>
          </a:r>
          <a:r>
            <a:rPr lang="en-US" dirty="0"/>
            <a:t> </a:t>
          </a:r>
          <a:r>
            <a:rPr lang="en-US" dirty="0" err="1"/>
            <a:t>bisiklet</a:t>
          </a:r>
          <a:r>
            <a:rPr lang="en-US" dirty="0"/>
            <a:t> </a:t>
          </a:r>
          <a:r>
            <a:rPr lang="en-US" dirty="0" err="1"/>
            <a:t>istasyonuna</a:t>
          </a:r>
          <a:r>
            <a:rPr lang="en-US" dirty="0"/>
            <a:t> </a:t>
          </a:r>
          <a:r>
            <a:rPr lang="en-US" dirty="0" err="1"/>
            <a:t>ulaşabilmelerini</a:t>
          </a:r>
          <a:r>
            <a:rPr lang="en-US" dirty="0"/>
            <a:t> </a:t>
          </a:r>
          <a:r>
            <a:rPr lang="en-US" dirty="0" err="1"/>
            <a:t>sağlayan</a:t>
          </a:r>
          <a:r>
            <a:rPr lang="en-US" dirty="0"/>
            <a:t> </a:t>
          </a:r>
          <a:r>
            <a:rPr lang="en-US" dirty="0" err="1"/>
            <a:t>bir</a:t>
          </a:r>
          <a:r>
            <a:rPr lang="en-US" dirty="0"/>
            <a:t> </a:t>
          </a:r>
          <a:r>
            <a:rPr lang="en-US" dirty="0" err="1"/>
            <a:t>uygulama</a:t>
          </a:r>
          <a:r>
            <a:rPr lang="en-US" dirty="0"/>
            <a:t> </a:t>
          </a:r>
          <a:r>
            <a:rPr lang="en-US" dirty="0" err="1"/>
            <a:t>hayata</a:t>
          </a:r>
          <a:r>
            <a:rPr lang="en-US" dirty="0"/>
            <a:t> </a:t>
          </a:r>
          <a:r>
            <a:rPr lang="en-US" dirty="0" err="1"/>
            <a:t>geçirdi</a:t>
          </a:r>
          <a:r>
            <a:rPr lang="en-US" dirty="0"/>
            <a:t>. </a:t>
          </a:r>
          <a:r>
            <a:rPr lang="en-US" dirty="0" err="1"/>
            <a:t>Kullanıcılar</a:t>
          </a:r>
          <a:r>
            <a:rPr lang="en-US" dirty="0"/>
            <a:t>, </a:t>
          </a:r>
          <a:r>
            <a:rPr lang="en-US" dirty="0" err="1"/>
            <a:t>uygulama</a:t>
          </a:r>
          <a:r>
            <a:rPr lang="en-US" dirty="0"/>
            <a:t> </a:t>
          </a:r>
          <a:r>
            <a:rPr lang="en-US" dirty="0" err="1"/>
            <a:t>üzerinden</a:t>
          </a:r>
          <a:r>
            <a:rPr lang="en-US" dirty="0"/>
            <a:t> </a:t>
          </a:r>
          <a:r>
            <a:rPr lang="en-US" dirty="0" err="1"/>
            <a:t>elektrikli</a:t>
          </a:r>
          <a:r>
            <a:rPr lang="en-US" dirty="0"/>
            <a:t> </a:t>
          </a:r>
          <a:r>
            <a:rPr lang="en-US" dirty="0" err="1"/>
            <a:t>ya</a:t>
          </a:r>
          <a:r>
            <a:rPr lang="en-US" dirty="0"/>
            <a:t> da </a:t>
          </a:r>
          <a:r>
            <a:rPr lang="en-US" dirty="0" err="1"/>
            <a:t>klasik</a:t>
          </a:r>
          <a:r>
            <a:rPr lang="en-US" dirty="0"/>
            <a:t> </a:t>
          </a:r>
          <a:r>
            <a:rPr lang="en-US" dirty="0" err="1"/>
            <a:t>bisikletlere</a:t>
          </a:r>
          <a:r>
            <a:rPr lang="en-US" dirty="0"/>
            <a:t> </a:t>
          </a:r>
          <a:r>
            <a:rPr lang="en-US" dirty="0" err="1"/>
            <a:t>ulaşabiliyor</a:t>
          </a:r>
          <a:r>
            <a:rPr lang="en-US" dirty="0"/>
            <a:t>. Her </a:t>
          </a:r>
          <a:r>
            <a:rPr lang="en-US" dirty="0" err="1"/>
            <a:t>yolculuklarında</a:t>
          </a:r>
          <a:r>
            <a:rPr lang="en-US" dirty="0"/>
            <a:t> </a:t>
          </a:r>
          <a:r>
            <a:rPr lang="en-US" dirty="0" err="1"/>
            <a:t>puan</a:t>
          </a:r>
          <a:r>
            <a:rPr lang="en-US" dirty="0"/>
            <a:t> </a:t>
          </a:r>
          <a:r>
            <a:rPr lang="en-US" dirty="0" err="1"/>
            <a:t>kazanan</a:t>
          </a:r>
          <a:r>
            <a:rPr lang="en-US" dirty="0"/>
            <a:t> </a:t>
          </a:r>
          <a:r>
            <a:rPr lang="en-US" dirty="0" err="1"/>
            <a:t>kullanıcılar</a:t>
          </a:r>
          <a:r>
            <a:rPr lang="en-US" dirty="0"/>
            <a:t>, </a:t>
          </a:r>
          <a:r>
            <a:rPr lang="en-US" dirty="0" err="1"/>
            <a:t>dilerlerse</a:t>
          </a:r>
          <a:r>
            <a:rPr lang="en-US" dirty="0"/>
            <a:t> </a:t>
          </a:r>
          <a:r>
            <a:rPr lang="en-US" dirty="0" err="1"/>
            <a:t>arkadaşlarına</a:t>
          </a:r>
          <a:r>
            <a:rPr lang="en-US" dirty="0"/>
            <a:t> </a:t>
          </a:r>
          <a:r>
            <a:rPr lang="en-US" dirty="0" err="1"/>
            <a:t>meydan</a:t>
          </a:r>
          <a:r>
            <a:rPr lang="en-US" dirty="0"/>
            <a:t> </a:t>
          </a:r>
          <a:r>
            <a:rPr lang="en-US" dirty="0" err="1"/>
            <a:t>okuyabiliyor</a:t>
          </a:r>
          <a:r>
            <a:rPr lang="en-US" dirty="0"/>
            <a:t> </a:t>
          </a:r>
          <a:r>
            <a:rPr lang="en-US" dirty="0" err="1"/>
            <a:t>ya</a:t>
          </a:r>
          <a:r>
            <a:rPr lang="en-US" dirty="0"/>
            <a:t> da </a:t>
          </a:r>
          <a:r>
            <a:rPr lang="en-US" dirty="0" err="1"/>
            <a:t>topladıkları</a:t>
          </a:r>
          <a:r>
            <a:rPr lang="en-US" dirty="0"/>
            <a:t> </a:t>
          </a:r>
          <a:r>
            <a:rPr lang="en-US" dirty="0" err="1"/>
            <a:t>puanlarla</a:t>
          </a:r>
          <a:r>
            <a:rPr lang="en-US" dirty="0"/>
            <a:t> </a:t>
          </a:r>
          <a:r>
            <a:rPr lang="en-US" dirty="0" err="1"/>
            <a:t>çeşitli</a:t>
          </a:r>
          <a:r>
            <a:rPr lang="en-US" dirty="0"/>
            <a:t> </a:t>
          </a:r>
          <a:r>
            <a:rPr lang="en-US" dirty="0" err="1"/>
            <a:t>ödüller</a:t>
          </a:r>
          <a:r>
            <a:rPr lang="en-US" dirty="0"/>
            <a:t> </a:t>
          </a:r>
          <a:r>
            <a:rPr lang="en-US" dirty="0" err="1"/>
            <a:t>kazanabiliyor.bu</a:t>
          </a:r>
          <a:r>
            <a:rPr lang="en-US" dirty="0"/>
            <a:t> </a:t>
          </a:r>
          <a:r>
            <a:rPr lang="en-US" dirty="0" err="1"/>
            <a:t>sekılde</a:t>
          </a:r>
          <a:r>
            <a:rPr lang="en-US" dirty="0"/>
            <a:t> hem </a:t>
          </a:r>
          <a:r>
            <a:rPr lang="en-US" dirty="0" err="1"/>
            <a:t>eglenci</a:t>
          </a:r>
          <a:r>
            <a:rPr lang="en-US" dirty="0"/>
            <a:t> hem de </a:t>
          </a:r>
          <a:r>
            <a:rPr lang="en-US" dirty="0" err="1"/>
            <a:t>faydalı</a:t>
          </a:r>
          <a:r>
            <a:rPr lang="en-US" dirty="0"/>
            <a:t> </a:t>
          </a:r>
          <a:r>
            <a:rPr lang="en-US" dirty="0" err="1"/>
            <a:t>oln</a:t>
          </a:r>
          <a:r>
            <a:rPr lang="en-US" dirty="0"/>
            <a:t> </a:t>
          </a:r>
          <a:r>
            <a:rPr lang="en-US" dirty="0" err="1"/>
            <a:t>bır</a:t>
          </a:r>
          <a:r>
            <a:rPr lang="en-US" dirty="0"/>
            <a:t> </a:t>
          </a:r>
          <a:r>
            <a:rPr lang="en-US" dirty="0" err="1"/>
            <a:t>şeye</a:t>
          </a:r>
          <a:r>
            <a:rPr lang="en-US" dirty="0"/>
            <a:t> </a:t>
          </a:r>
          <a:r>
            <a:rPr lang="en-US" dirty="0" err="1"/>
            <a:t>yönelmiş</a:t>
          </a:r>
          <a:r>
            <a:rPr lang="en-US" dirty="0"/>
            <a:t> </a:t>
          </a:r>
          <a:r>
            <a:rPr lang="en-US" dirty="0" err="1"/>
            <a:t>oluyorlar</a:t>
          </a:r>
          <a:r>
            <a:rPr lang="en-US" dirty="0"/>
            <a:t>,.</a:t>
          </a:r>
        </a:p>
      </dgm:t>
    </dgm:pt>
    <dgm:pt modelId="{406DE043-7038-4AA9-B558-2C0D357060BE}" type="parTrans" cxnId="{3927C083-82F5-4708-A689-C98B75CA14CE}">
      <dgm:prSet/>
      <dgm:spPr/>
      <dgm:t>
        <a:bodyPr/>
        <a:lstStyle/>
        <a:p>
          <a:endParaRPr lang="en-US"/>
        </a:p>
      </dgm:t>
    </dgm:pt>
    <dgm:pt modelId="{26965CE8-CF43-4014-816D-71DFB2A9FD0F}" type="sibTrans" cxnId="{3927C083-82F5-4708-A689-C98B75CA14CE}">
      <dgm:prSet/>
      <dgm:spPr/>
      <dgm:t>
        <a:bodyPr/>
        <a:lstStyle/>
        <a:p>
          <a:endParaRPr lang="en-US"/>
        </a:p>
      </dgm:t>
    </dgm:pt>
    <dgm:pt modelId="{CF5CE70F-8409-4645-9847-5267140E6773}" type="pres">
      <dgm:prSet presAssocID="{449E2684-74A8-48BE-A411-ECFBE925620C}" presName="Name0" presStyleCnt="0">
        <dgm:presLayoutVars>
          <dgm:dir/>
          <dgm:resizeHandles val="exact"/>
        </dgm:presLayoutVars>
      </dgm:prSet>
      <dgm:spPr/>
    </dgm:pt>
    <dgm:pt modelId="{7482B643-306F-463C-84E0-713C63F8CB58}" type="pres">
      <dgm:prSet presAssocID="{5A113B69-E646-420F-B96E-445A81DA0C02}" presName="node" presStyleLbl="node1" presStyleIdx="0" presStyleCnt="2">
        <dgm:presLayoutVars>
          <dgm:bulletEnabled val="1"/>
        </dgm:presLayoutVars>
      </dgm:prSet>
      <dgm:spPr/>
    </dgm:pt>
    <dgm:pt modelId="{C7476D1D-27B1-49A0-83BA-A9750200CD41}" type="pres">
      <dgm:prSet presAssocID="{D92A07AB-C95F-45B6-B049-C1C7F4BDFD4E}" presName="sibTrans" presStyleLbl="sibTrans2D1" presStyleIdx="0" presStyleCnt="1"/>
      <dgm:spPr/>
    </dgm:pt>
    <dgm:pt modelId="{FCD17500-9BCF-47DB-A929-CBEDDAF945AB}" type="pres">
      <dgm:prSet presAssocID="{D92A07AB-C95F-45B6-B049-C1C7F4BDFD4E}" presName="connectorText" presStyleLbl="sibTrans2D1" presStyleIdx="0" presStyleCnt="1"/>
      <dgm:spPr/>
    </dgm:pt>
    <dgm:pt modelId="{3CCAA750-D5E2-4461-84B1-DF4BAEB07DDC}" type="pres">
      <dgm:prSet presAssocID="{5D3B9FA4-F800-4F2F-9809-0A491BCD3CBA}" presName="node" presStyleLbl="node1" presStyleIdx="1" presStyleCnt="2">
        <dgm:presLayoutVars>
          <dgm:bulletEnabled val="1"/>
        </dgm:presLayoutVars>
      </dgm:prSet>
      <dgm:spPr/>
    </dgm:pt>
  </dgm:ptLst>
  <dgm:cxnLst>
    <dgm:cxn modelId="{B961302E-C087-4ADC-A0D9-D9F21573E765}" srcId="{449E2684-74A8-48BE-A411-ECFBE925620C}" destId="{5A113B69-E646-420F-B96E-445A81DA0C02}" srcOrd="0" destOrd="0" parTransId="{BD2D7D04-B363-43A6-8DD7-55F38D7F40B1}" sibTransId="{D92A07AB-C95F-45B6-B049-C1C7F4BDFD4E}"/>
    <dgm:cxn modelId="{B642D13F-06D4-4D90-AF68-7B0D98A76665}" type="presOf" srcId="{D92A07AB-C95F-45B6-B049-C1C7F4BDFD4E}" destId="{C7476D1D-27B1-49A0-83BA-A9750200CD41}" srcOrd="0" destOrd="0" presId="urn:microsoft.com/office/officeart/2005/8/layout/process1"/>
    <dgm:cxn modelId="{6C8E7052-EB4E-4144-A636-6896BA4DEE8E}" type="presOf" srcId="{449E2684-74A8-48BE-A411-ECFBE925620C}" destId="{CF5CE70F-8409-4645-9847-5267140E6773}" srcOrd="0" destOrd="0" presId="urn:microsoft.com/office/officeart/2005/8/layout/process1"/>
    <dgm:cxn modelId="{3927C083-82F5-4708-A689-C98B75CA14CE}" srcId="{449E2684-74A8-48BE-A411-ECFBE925620C}" destId="{5D3B9FA4-F800-4F2F-9809-0A491BCD3CBA}" srcOrd="1" destOrd="0" parTransId="{406DE043-7038-4AA9-B558-2C0D357060BE}" sibTransId="{26965CE8-CF43-4014-816D-71DFB2A9FD0F}"/>
    <dgm:cxn modelId="{5939698F-7DB8-4C5C-92E2-4AEB3E7FB26D}" type="presOf" srcId="{5D3B9FA4-F800-4F2F-9809-0A491BCD3CBA}" destId="{3CCAA750-D5E2-4461-84B1-DF4BAEB07DDC}" srcOrd="0" destOrd="0" presId="urn:microsoft.com/office/officeart/2005/8/layout/process1"/>
    <dgm:cxn modelId="{E3E1E496-5DFE-4775-8F54-C40A53FBDCE9}" type="presOf" srcId="{D92A07AB-C95F-45B6-B049-C1C7F4BDFD4E}" destId="{FCD17500-9BCF-47DB-A929-CBEDDAF945AB}" srcOrd="1" destOrd="0" presId="urn:microsoft.com/office/officeart/2005/8/layout/process1"/>
    <dgm:cxn modelId="{8E250CC3-7090-4DB6-8C1B-DADE6B0FA00B}" type="presOf" srcId="{5A113B69-E646-420F-B96E-445A81DA0C02}" destId="{7482B643-306F-463C-84E0-713C63F8CB58}" srcOrd="0" destOrd="0" presId="urn:microsoft.com/office/officeart/2005/8/layout/process1"/>
    <dgm:cxn modelId="{1CECE229-59C6-4F20-B763-9CB574B514BC}" type="presParOf" srcId="{CF5CE70F-8409-4645-9847-5267140E6773}" destId="{7482B643-306F-463C-84E0-713C63F8CB58}" srcOrd="0" destOrd="0" presId="urn:microsoft.com/office/officeart/2005/8/layout/process1"/>
    <dgm:cxn modelId="{025FDF2D-02F9-439A-9497-0530FDAAE554}" type="presParOf" srcId="{CF5CE70F-8409-4645-9847-5267140E6773}" destId="{C7476D1D-27B1-49A0-83BA-A9750200CD41}" srcOrd="1" destOrd="0" presId="urn:microsoft.com/office/officeart/2005/8/layout/process1"/>
    <dgm:cxn modelId="{4E9BC697-A2F0-4ADB-BCB6-643389548147}" type="presParOf" srcId="{C7476D1D-27B1-49A0-83BA-A9750200CD41}" destId="{FCD17500-9BCF-47DB-A929-CBEDDAF945AB}" srcOrd="0" destOrd="0" presId="urn:microsoft.com/office/officeart/2005/8/layout/process1"/>
    <dgm:cxn modelId="{CBF0B469-1AB4-4C21-BEAD-885DFAC25D96}" type="presParOf" srcId="{CF5CE70F-8409-4645-9847-5267140E6773}" destId="{3CCAA750-D5E2-4461-84B1-DF4BAEB07DD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2B643-306F-463C-84E0-713C63F8CB58}">
      <dsp:nvSpPr>
        <dsp:cNvPr id="0" name=""/>
        <dsp:cNvSpPr/>
      </dsp:nvSpPr>
      <dsp:spPr>
        <a:xfrm>
          <a:off x="2065" y="208650"/>
          <a:ext cx="4405177" cy="37581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Oregon, </a:t>
          </a:r>
          <a:r>
            <a:rPr lang="en-US" sz="1800" kern="1200" dirty="0" err="1"/>
            <a:t>Portland’de</a:t>
          </a:r>
          <a:r>
            <a:rPr lang="en-US" sz="1800" kern="1200" dirty="0"/>
            <a:t> </a:t>
          </a:r>
          <a:r>
            <a:rPr lang="en-US" sz="1800" kern="1200" dirty="0" err="1"/>
            <a:t>yerel</a:t>
          </a:r>
          <a:r>
            <a:rPr lang="en-US" sz="1800" kern="1200" dirty="0"/>
            <a:t> </a:t>
          </a:r>
          <a:r>
            <a:rPr lang="en-US" sz="1800" kern="1200" dirty="0" err="1"/>
            <a:t>yönetim</a:t>
          </a:r>
          <a:r>
            <a:rPr lang="en-US" sz="1800" kern="1200" dirty="0"/>
            <a:t>; </a:t>
          </a:r>
          <a:r>
            <a:rPr lang="en-US" sz="1800" kern="1200" dirty="0" err="1"/>
            <a:t>trafik</a:t>
          </a:r>
          <a:r>
            <a:rPr lang="en-US" sz="1800" kern="1200" dirty="0"/>
            <a:t> </a:t>
          </a:r>
          <a:r>
            <a:rPr lang="en-US" sz="1800" kern="1200" dirty="0" err="1"/>
            <a:t>koşullarını</a:t>
          </a:r>
          <a:r>
            <a:rPr lang="en-US" sz="1800" kern="1200" dirty="0"/>
            <a:t> </a:t>
          </a:r>
          <a:r>
            <a:rPr lang="en-US" sz="1800" kern="1200" dirty="0" err="1"/>
            <a:t>otomatik</a:t>
          </a:r>
          <a:r>
            <a:rPr lang="en-US" sz="1800" kern="1200" dirty="0"/>
            <a:t> </a:t>
          </a:r>
          <a:r>
            <a:rPr lang="en-US" sz="1800" kern="1200" dirty="0" err="1"/>
            <a:t>olarak</a:t>
          </a:r>
          <a:r>
            <a:rPr lang="en-US" sz="1800" kern="1200" dirty="0"/>
            <a:t> optimize </a:t>
          </a:r>
          <a:r>
            <a:rPr lang="en-US" sz="1800" kern="1200" dirty="0" err="1"/>
            <a:t>eden</a:t>
          </a:r>
          <a:r>
            <a:rPr lang="en-US" sz="1800" kern="1200" dirty="0"/>
            <a:t>, </a:t>
          </a:r>
          <a:r>
            <a:rPr lang="en-US" sz="1800" kern="1200" dirty="0" err="1"/>
            <a:t>yapay</a:t>
          </a:r>
          <a:r>
            <a:rPr lang="en-US" sz="1800" kern="1200" dirty="0"/>
            <a:t> </a:t>
          </a:r>
          <a:r>
            <a:rPr lang="en-US" sz="1800" kern="1200" dirty="0" err="1"/>
            <a:t>zekâ</a:t>
          </a:r>
          <a:r>
            <a:rPr lang="en-US" sz="1800" kern="1200" dirty="0"/>
            <a:t> </a:t>
          </a:r>
          <a:r>
            <a:rPr lang="en-US" sz="1800" kern="1200" dirty="0" err="1"/>
            <a:t>destekli</a:t>
          </a:r>
          <a:r>
            <a:rPr lang="en-US" sz="1800" kern="1200" dirty="0"/>
            <a:t> </a:t>
          </a:r>
          <a:r>
            <a:rPr lang="en-US" sz="1800" kern="1200" dirty="0" err="1"/>
            <a:t>bir</a:t>
          </a:r>
          <a:r>
            <a:rPr lang="en-US" sz="1800" kern="1200" dirty="0"/>
            <a:t> </a:t>
          </a:r>
          <a:r>
            <a:rPr lang="en-US" sz="1800" kern="1200" dirty="0" err="1"/>
            <a:t>sistemle</a:t>
          </a:r>
          <a:r>
            <a:rPr lang="en-US" sz="1800" kern="1200" dirty="0"/>
            <a:t> yaya </a:t>
          </a:r>
          <a:r>
            <a:rPr lang="en-US" sz="1800" kern="1200" dirty="0" err="1"/>
            <a:t>kazalarını</a:t>
          </a:r>
          <a:r>
            <a:rPr lang="en-US" sz="1800" kern="1200" dirty="0"/>
            <a:t> </a:t>
          </a:r>
          <a:r>
            <a:rPr lang="en-US" sz="1800" kern="1200" dirty="0" err="1"/>
            <a:t>önlemek</a:t>
          </a:r>
          <a:r>
            <a:rPr lang="en-US" sz="1800" kern="1200" dirty="0"/>
            <a:t> </a:t>
          </a:r>
          <a:r>
            <a:rPr lang="en-US" sz="1800" kern="1200" dirty="0" err="1"/>
            <a:t>amacıyla</a:t>
          </a:r>
          <a:r>
            <a:rPr lang="en-US" sz="1800" kern="1200" dirty="0"/>
            <a:t> Rapid Flow </a:t>
          </a:r>
          <a:r>
            <a:rPr lang="en-US" sz="1800" kern="1200" dirty="0" err="1"/>
            <a:t>adlı</a:t>
          </a:r>
          <a:r>
            <a:rPr lang="en-US" sz="1800" kern="1200" dirty="0"/>
            <a:t> </a:t>
          </a:r>
          <a:r>
            <a:rPr lang="en-US" sz="1800" kern="1200" dirty="0" err="1"/>
            <a:t>bir</a:t>
          </a:r>
          <a:r>
            <a:rPr lang="en-US" sz="1800" kern="1200" dirty="0"/>
            <a:t> </a:t>
          </a:r>
          <a:r>
            <a:rPr lang="en-US" sz="1800" kern="1200" dirty="0" err="1"/>
            <a:t>girişimle</a:t>
          </a:r>
          <a:r>
            <a:rPr lang="en-US" sz="1800" kern="1200" dirty="0"/>
            <a:t> </a:t>
          </a:r>
          <a:r>
            <a:rPr lang="en-US" sz="1800" kern="1200" dirty="0" err="1"/>
            <a:t>iş</a:t>
          </a:r>
          <a:r>
            <a:rPr lang="en-US" sz="1800" kern="1200" dirty="0"/>
            <a:t> </a:t>
          </a:r>
          <a:r>
            <a:rPr lang="en-US" sz="1800" kern="1200" dirty="0" err="1"/>
            <a:t>birliği</a:t>
          </a:r>
          <a:r>
            <a:rPr lang="en-US" sz="1800" kern="1200" dirty="0"/>
            <a:t> </a:t>
          </a:r>
          <a:r>
            <a:rPr lang="en-US" sz="1800" kern="1200" dirty="0" err="1"/>
            <a:t>gerçekleştirdi</a:t>
          </a:r>
          <a:r>
            <a:rPr lang="en-US" sz="1800" kern="1200" dirty="0"/>
            <a:t>. Bu </a:t>
          </a:r>
          <a:r>
            <a:rPr lang="en-US" sz="1800" kern="1200" dirty="0" err="1"/>
            <a:t>sistem</a:t>
          </a:r>
          <a:r>
            <a:rPr lang="en-US" sz="1800" kern="1200" dirty="0"/>
            <a:t>, </a:t>
          </a:r>
          <a:r>
            <a:rPr lang="en-US" sz="1800" kern="1200" dirty="0" err="1"/>
            <a:t>yakındaki</a:t>
          </a:r>
          <a:r>
            <a:rPr lang="en-US" sz="1800" kern="1200" dirty="0"/>
            <a:t> </a:t>
          </a:r>
          <a:r>
            <a:rPr lang="en-US" sz="1800" kern="1200" dirty="0" err="1"/>
            <a:t>kavşaklarla</a:t>
          </a:r>
          <a:r>
            <a:rPr lang="en-US" sz="1800" kern="1200" dirty="0"/>
            <a:t> </a:t>
          </a:r>
          <a:r>
            <a:rPr lang="en-US" sz="1800" kern="1200" dirty="0" err="1"/>
            <a:t>ve</a:t>
          </a:r>
          <a:r>
            <a:rPr lang="en-US" sz="1800" kern="1200" dirty="0"/>
            <a:t> </a:t>
          </a:r>
          <a:r>
            <a:rPr lang="en-US" sz="1800" kern="1200" dirty="0" err="1"/>
            <a:t>bağlı</a:t>
          </a:r>
          <a:r>
            <a:rPr lang="en-US" sz="1800" kern="1200" dirty="0"/>
            <a:t> </a:t>
          </a:r>
          <a:r>
            <a:rPr lang="en-US" sz="1800" kern="1200" dirty="0" err="1"/>
            <a:t>akıllı</a:t>
          </a:r>
          <a:r>
            <a:rPr lang="en-US" sz="1800" kern="1200" dirty="0"/>
            <a:t> </a:t>
          </a:r>
          <a:r>
            <a:rPr lang="en-US" sz="1800" kern="1200" dirty="0" err="1"/>
            <a:t>araçlarla</a:t>
          </a:r>
          <a:r>
            <a:rPr lang="en-US" sz="1800" kern="1200" dirty="0"/>
            <a:t> </a:t>
          </a:r>
          <a:r>
            <a:rPr lang="en-US" sz="1800" kern="1200" dirty="0" err="1"/>
            <a:t>iletişim</a:t>
          </a:r>
          <a:r>
            <a:rPr lang="en-US" sz="1800" kern="1200" dirty="0"/>
            <a:t> </a:t>
          </a:r>
          <a:r>
            <a:rPr lang="en-US" sz="1800" kern="1200" dirty="0" err="1"/>
            <a:t>kurabiliyor</a:t>
          </a:r>
          <a:r>
            <a:rPr lang="en-US" sz="1800" kern="1200" dirty="0"/>
            <a:t> </a:t>
          </a:r>
          <a:r>
            <a:rPr lang="en-US" sz="1800" kern="1200" dirty="0" err="1"/>
            <a:t>ve</a:t>
          </a:r>
          <a:r>
            <a:rPr lang="en-US" sz="1800" kern="1200" dirty="0"/>
            <a:t> </a:t>
          </a:r>
          <a:r>
            <a:rPr lang="en-US" sz="1800" kern="1200" dirty="0" err="1"/>
            <a:t>sürücüleri</a:t>
          </a:r>
          <a:r>
            <a:rPr lang="en-US" sz="1800" kern="1200" dirty="0"/>
            <a:t> </a:t>
          </a:r>
          <a:r>
            <a:rPr lang="en-US" sz="1800" kern="1200" dirty="0" err="1"/>
            <a:t>uyarabiliyor</a:t>
          </a:r>
          <a:r>
            <a:rPr lang="en-US" sz="1800" kern="1200" dirty="0"/>
            <a:t>.</a:t>
          </a:r>
        </a:p>
      </dsp:txBody>
      <dsp:txXfrm>
        <a:off x="112138" y="318723"/>
        <a:ext cx="4185031" cy="3538021"/>
      </dsp:txXfrm>
    </dsp:sp>
    <dsp:sp modelId="{C7476D1D-27B1-49A0-83BA-A9750200CD41}">
      <dsp:nvSpPr>
        <dsp:cNvPr id="0" name=""/>
        <dsp:cNvSpPr/>
      </dsp:nvSpPr>
      <dsp:spPr>
        <a:xfrm>
          <a:off x="4847761" y="1541491"/>
          <a:ext cx="933897" cy="109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847761" y="1759988"/>
        <a:ext cx="653728" cy="655490"/>
      </dsp:txXfrm>
    </dsp:sp>
    <dsp:sp modelId="{3CCAA750-D5E2-4461-84B1-DF4BAEB07DDC}">
      <dsp:nvSpPr>
        <dsp:cNvPr id="0" name=""/>
        <dsp:cNvSpPr/>
      </dsp:nvSpPr>
      <dsp:spPr>
        <a:xfrm>
          <a:off x="6169314" y="208650"/>
          <a:ext cx="4405177" cy="3758167"/>
        </a:xfrm>
        <a:prstGeom prst="roundRect">
          <a:avLst>
            <a:gd name="adj" fmla="val 10000"/>
          </a:avLst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Barselonalı</a:t>
          </a:r>
          <a:r>
            <a:rPr lang="en-US" sz="1800" kern="1200" dirty="0"/>
            <a:t> </a:t>
          </a:r>
          <a:r>
            <a:rPr lang="en-US" sz="1800" kern="1200" dirty="0" err="1"/>
            <a:t>girişim</a:t>
          </a:r>
          <a:r>
            <a:rPr lang="en-US" sz="1800" kern="1200" dirty="0"/>
            <a:t> </a:t>
          </a:r>
          <a:r>
            <a:rPr lang="en-US" sz="1800" kern="1200" dirty="0" err="1"/>
            <a:t>Bicing</a:t>
          </a:r>
          <a:r>
            <a:rPr lang="en-US" sz="1800" kern="1200" dirty="0"/>
            <a:t> </a:t>
          </a:r>
          <a:r>
            <a:rPr lang="en-US" sz="1800" kern="1200" dirty="0" err="1"/>
            <a:t>ise</a:t>
          </a:r>
          <a:r>
            <a:rPr lang="en-US" sz="1800" kern="1200" dirty="0"/>
            <a:t> </a:t>
          </a:r>
          <a:r>
            <a:rPr lang="en-US" sz="1800" kern="1200" dirty="0" err="1"/>
            <a:t>insanların</a:t>
          </a:r>
          <a:r>
            <a:rPr lang="en-US" sz="1800" kern="1200" dirty="0"/>
            <a:t> </a:t>
          </a:r>
          <a:r>
            <a:rPr lang="en-US" sz="1800" kern="1200" dirty="0" err="1"/>
            <a:t>mobil</a:t>
          </a:r>
          <a:r>
            <a:rPr lang="en-US" sz="1800" kern="1200" dirty="0"/>
            <a:t> </a:t>
          </a:r>
          <a:r>
            <a:rPr lang="en-US" sz="1800" kern="1200" dirty="0" err="1"/>
            <a:t>cihazları</a:t>
          </a:r>
          <a:r>
            <a:rPr lang="en-US" sz="1800" kern="1200" dirty="0"/>
            <a:t> </a:t>
          </a:r>
          <a:r>
            <a:rPr lang="en-US" sz="1800" kern="1200" dirty="0" err="1"/>
            <a:t>ile</a:t>
          </a:r>
          <a:r>
            <a:rPr lang="en-US" sz="1800" kern="1200" dirty="0"/>
            <a:t> 400’den </a:t>
          </a:r>
          <a:r>
            <a:rPr lang="en-US" sz="1800" kern="1200" dirty="0" err="1"/>
            <a:t>fazla</a:t>
          </a:r>
          <a:r>
            <a:rPr lang="en-US" sz="1800" kern="1200" dirty="0"/>
            <a:t> </a:t>
          </a:r>
          <a:r>
            <a:rPr lang="en-US" sz="1800" kern="1200" dirty="0" err="1"/>
            <a:t>bisiklet</a:t>
          </a:r>
          <a:r>
            <a:rPr lang="en-US" sz="1800" kern="1200" dirty="0"/>
            <a:t> </a:t>
          </a:r>
          <a:r>
            <a:rPr lang="en-US" sz="1800" kern="1200" dirty="0" err="1"/>
            <a:t>istasyonuna</a:t>
          </a:r>
          <a:r>
            <a:rPr lang="en-US" sz="1800" kern="1200" dirty="0"/>
            <a:t> </a:t>
          </a:r>
          <a:r>
            <a:rPr lang="en-US" sz="1800" kern="1200" dirty="0" err="1"/>
            <a:t>ulaşabilmelerini</a:t>
          </a:r>
          <a:r>
            <a:rPr lang="en-US" sz="1800" kern="1200" dirty="0"/>
            <a:t> </a:t>
          </a:r>
          <a:r>
            <a:rPr lang="en-US" sz="1800" kern="1200" dirty="0" err="1"/>
            <a:t>sağlayan</a:t>
          </a:r>
          <a:r>
            <a:rPr lang="en-US" sz="1800" kern="1200" dirty="0"/>
            <a:t> </a:t>
          </a:r>
          <a:r>
            <a:rPr lang="en-US" sz="1800" kern="1200" dirty="0" err="1"/>
            <a:t>bir</a:t>
          </a:r>
          <a:r>
            <a:rPr lang="en-US" sz="1800" kern="1200" dirty="0"/>
            <a:t> </a:t>
          </a:r>
          <a:r>
            <a:rPr lang="en-US" sz="1800" kern="1200" dirty="0" err="1"/>
            <a:t>uygulama</a:t>
          </a:r>
          <a:r>
            <a:rPr lang="en-US" sz="1800" kern="1200" dirty="0"/>
            <a:t> </a:t>
          </a:r>
          <a:r>
            <a:rPr lang="en-US" sz="1800" kern="1200" dirty="0" err="1"/>
            <a:t>hayata</a:t>
          </a:r>
          <a:r>
            <a:rPr lang="en-US" sz="1800" kern="1200" dirty="0"/>
            <a:t> </a:t>
          </a:r>
          <a:r>
            <a:rPr lang="en-US" sz="1800" kern="1200" dirty="0" err="1"/>
            <a:t>geçirdi</a:t>
          </a:r>
          <a:r>
            <a:rPr lang="en-US" sz="1800" kern="1200" dirty="0"/>
            <a:t>. </a:t>
          </a:r>
          <a:r>
            <a:rPr lang="en-US" sz="1800" kern="1200" dirty="0" err="1"/>
            <a:t>Kullanıcılar</a:t>
          </a:r>
          <a:r>
            <a:rPr lang="en-US" sz="1800" kern="1200" dirty="0"/>
            <a:t>, </a:t>
          </a:r>
          <a:r>
            <a:rPr lang="en-US" sz="1800" kern="1200" dirty="0" err="1"/>
            <a:t>uygulama</a:t>
          </a:r>
          <a:r>
            <a:rPr lang="en-US" sz="1800" kern="1200" dirty="0"/>
            <a:t> </a:t>
          </a:r>
          <a:r>
            <a:rPr lang="en-US" sz="1800" kern="1200" dirty="0" err="1"/>
            <a:t>üzerinden</a:t>
          </a:r>
          <a:r>
            <a:rPr lang="en-US" sz="1800" kern="1200" dirty="0"/>
            <a:t> </a:t>
          </a:r>
          <a:r>
            <a:rPr lang="en-US" sz="1800" kern="1200" dirty="0" err="1"/>
            <a:t>elektrikli</a:t>
          </a:r>
          <a:r>
            <a:rPr lang="en-US" sz="1800" kern="1200" dirty="0"/>
            <a:t> </a:t>
          </a:r>
          <a:r>
            <a:rPr lang="en-US" sz="1800" kern="1200" dirty="0" err="1"/>
            <a:t>ya</a:t>
          </a:r>
          <a:r>
            <a:rPr lang="en-US" sz="1800" kern="1200" dirty="0"/>
            <a:t> da </a:t>
          </a:r>
          <a:r>
            <a:rPr lang="en-US" sz="1800" kern="1200" dirty="0" err="1"/>
            <a:t>klasik</a:t>
          </a:r>
          <a:r>
            <a:rPr lang="en-US" sz="1800" kern="1200" dirty="0"/>
            <a:t> </a:t>
          </a:r>
          <a:r>
            <a:rPr lang="en-US" sz="1800" kern="1200" dirty="0" err="1"/>
            <a:t>bisikletlere</a:t>
          </a:r>
          <a:r>
            <a:rPr lang="en-US" sz="1800" kern="1200" dirty="0"/>
            <a:t> </a:t>
          </a:r>
          <a:r>
            <a:rPr lang="en-US" sz="1800" kern="1200" dirty="0" err="1"/>
            <a:t>ulaşabiliyor</a:t>
          </a:r>
          <a:r>
            <a:rPr lang="en-US" sz="1800" kern="1200" dirty="0"/>
            <a:t>. Her </a:t>
          </a:r>
          <a:r>
            <a:rPr lang="en-US" sz="1800" kern="1200" dirty="0" err="1"/>
            <a:t>yolculuklarında</a:t>
          </a:r>
          <a:r>
            <a:rPr lang="en-US" sz="1800" kern="1200" dirty="0"/>
            <a:t> </a:t>
          </a:r>
          <a:r>
            <a:rPr lang="en-US" sz="1800" kern="1200" dirty="0" err="1"/>
            <a:t>puan</a:t>
          </a:r>
          <a:r>
            <a:rPr lang="en-US" sz="1800" kern="1200" dirty="0"/>
            <a:t> </a:t>
          </a:r>
          <a:r>
            <a:rPr lang="en-US" sz="1800" kern="1200" dirty="0" err="1"/>
            <a:t>kazanan</a:t>
          </a:r>
          <a:r>
            <a:rPr lang="en-US" sz="1800" kern="1200" dirty="0"/>
            <a:t> </a:t>
          </a:r>
          <a:r>
            <a:rPr lang="en-US" sz="1800" kern="1200" dirty="0" err="1"/>
            <a:t>kullanıcılar</a:t>
          </a:r>
          <a:r>
            <a:rPr lang="en-US" sz="1800" kern="1200" dirty="0"/>
            <a:t>, </a:t>
          </a:r>
          <a:r>
            <a:rPr lang="en-US" sz="1800" kern="1200" dirty="0" err="1"/>
            <a:t>dilerlerse</a:t>
          </a:r>
          <a:r>
            <a:rPr lang="en-US" sz="1800" kern="1200" dirty="0"/>
            <a:t> </a:t>
          </a:r>
          <a:r>
            <a:rPr lang="en-US" sz="1800" kern="1200" dirty="0" err="1"/>
            <a:t>arkadaşlarına</a:t>
          </a:r>
          <a:r>
            <a:rPr lang="en-US" sz="1800" kern="1200" dirty="0"/>
            <a:t> </a:t>
          </a:r>
          <a:r>
            <a:rPr lang="en-US" sz="1800" kern="1200" dirty="0" err="1"/>
            <a:t>meydan</a:t>
          </a:r>
          <a:r>
            <a:rPr lang="en-US" sz="1800" kern="1200" dirty="0"/>
            <a:t> </a:t>
          </a:r>
          <a:r>
            <a:rPr lang="en-US" sz="1800" kern="1200" dirty="0" err="1"/>
            <a:t>okuyabiliyor</a:t>
          </a:r>
          <a:r>
            <a:rPr lang="en-US" sz="1800" kern="1200" dirty="0"/>
            <a:t> </a:t>
          </a:r>
          <a:r>
            <a:rPr lang="en-US" sz="1800" kern="1200" dirty="0" err="1"/>
            <a:t>ya</a:t>
          </a:r>
          <a:r>
            <a:rPr lang="en-US" sz="1800" kern="1200" dirty="0"/>
            <a:t> da </a:t>
          </a:r>
          <a:r>
            <a:rPr lang="en-US" sz="1800" kern="1200" dirty="0" err="1"/>
            <a:t>topladıkları</a:t>
          </a:r>
          <a:r>
            <a:rPr lang="en-US" sz="1800" kern="1200" dirty="0"/>
            <a:t> </a:t>
          </a:r>
          <a:r>
            <a:rPr lang="en-US" sz="1800" kern="1200" dirty="0" err="1"/>
            <a:t>puanlarla</a:t>
          </a:r>
          <a:r>
            <a:rPr lang="en-US" sz="1800" kern="1200" dirty="0"/>
            <a:t> </a:t>
          </a:r>
          <a:r>
            <a:rPr lang="en-US" sz="1800" kern="1200" dirty="0" err="1"/>
            <a:t>çeşitli</a:t>
          </a:r>
          <a:r>
            <a:rPr lang="en-US" sz="1800" kern="1200" dirty="0"/>
            <a:t> </a:t>
          </a:r>
          <a:r>
            <a:rPr lang="en-US" sz="1800" kern="1200" dirty="0" err="1"/>
            <a:t>ödüller</a:t>
          </a:r>
          <a:r>
            <a:rPr lang="en-US" sz="1800" kern="1200" dirty="0"/>
            <a:t> </a:t>
          </a:r>
          <a:r>
            <a:rPr lang="en-US" sz="1800" kern="1200" dirty="0" err="1"/>
            <a:t>kazanabiliyor.bu</a:t>
          </a:r>
          <a:r>
            <a:rPr lang="en-US" sz="1800" kern="1200" dirty="0"/>
            <a:t> </a:t>
          </a:r>
          <a:r>
            <a:rPr lang="en-US" sz="1800" kern="1200" dirty="0" err="1"/>
            <a:t>sekılde</a:t>
          </a:r>
          <a:r>
            <a:rPr lang="en-US" sz="1800" kern="1200" dirty="0"/>
            <a:t> hem </a:t>
          </a:r>
          <a:r>
            <a:rPr lang="en-US" sz="1800" kern="1200" dirty="0" err="1"/>
            <a:t>eglenci</a:t>
          </a:r>
          <a:r>
            <a:rPr lang="en-US" sz="1800" kern="1200" dirty="0"/>
            <a:t> hem de </a:t>
          </a:r>
          <a:r>
            <a:rPr lang="en-US" sz="1800" kern="1200" dirty="0" err="1"/>
            <a:t>faydalı</a:t>
          </a:r>
          <a:r>
            <a:rPr lang="en-US" sz="1800" kern="1200" dirty="0"/>
            <a:t> </a:t>
          </a:r>
          <a:r>
            <a:rPr lang="en-US" sz="1800" kern="1200" dirty="0" err="1"/>
            <a:t>oln</a:t>
          </a:r>
          <a:r>
            <a:rPr lang="en-US" sz="1800" kern="1200" dirty="0"/>
            <a:t> </a:t>
          </a:r>
          <a:r>
            <a:rPr lang="en-US" sz="1800" kern="1200" dirty="0" err="1"/>
            <a:t>bır</a:t>
          </a:r>
          <a:r>
            <a:rPr lang="en-US" sz="1800" kern="1200" dirty="0"/>
            <a:t> </a:t>
          </a:r>
          <a:r>
            <a:rPr lang="en-US" sz="1800" kern="1200" dirty="0" err="1"/>
            <a:t>şeye</a:t>
          </a:r>
          <a:r>
            <a:rPr lang="en-US" sz="1800" kern="1200" dirty="0"/>
            <a:t> </a:t>
          </a:r>
          <a:r>
            <a:rPr lang="en-US" sz="1800" kern="1200" dirty="0" err="1"/>
            <a:t>yönelmiş</a:t>
          </a:r>
          <a:r>
            <a:rPr lang="en-US" sz="1800" kern="1200" dirty="0"/>
            <a:t> </a:t>
          </a:r>
          <a:r>
            <a:rPr lang="en-US" sz="1800" kern="1200" dirty="0" err="1"/>
            <a:t>oluyorlar</a:t>
          </a:r>
          <a:r>
            <a:rPr lang="en-US" sz="1800" kern="1200" dirty="0"/>
            <a:t>,.</a:t>
          </a:r>
        </a:p>
      </dsp:txBody>
      <dsp:txXfrm>
        <a:off x="6279387" y="318723"/>
        <a:ext cx="4185031" cy="3538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1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9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0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6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8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4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0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1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1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grafik, tasarım, kırpıntı çizim içeren bir resim&#10;&#10;Açıklama otomatik olarak oluşturuldu">
            <a:extLst>
              <a:ext uri="{FF2B5EF4-FFF2-40B4-BE49-F238E27FC236}">
                <a16:creationId xmlns:a16="http://schemas.microsoft.com/office/drawing/2014/main" id="{40BAF710-F300-D77E-936F-3018D14F5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3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275908B-DB12-448E-BB28-EEF9109D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 descr="kara taşıtı, araba, trafik tıkanması, dış mekan içeren bir resim&#10;&#10;Açıklama otomatik olarak oluşturuldu">
            <a:extLst>
              <a:ext uri="{FF2B5EF4-FFF2-40B4-BE49-F238E27FC236}">
                <a16:creationId xmlns:a16="http://schemas.microsoft.com/office/drawing/2014/main" id="{491CD33B-FC05-CC32-7224-8803F73AC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4" r="1" b="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  <a:solidFill>
            <a:srgbClr val="000000">
              <a:shade val="95000"/>
            </a:srgbClr>
          </a:solidFill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7817EE6-E8A2-47DB-A2A5-B29A73AFC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6781405-5A6A-4C3A-BD95-B204EE04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677AB4B2-F02C-4DD7-80E3-6B9000773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DD1BCAFC-D239-4C93-950C-E3563B91D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D138769D-C64C-4316-9EFB-5087B17DF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4D781CD-9207-40CF-AFB2-5F590A319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A4C20FA6-02F3-4B9E-BC2E-EF84B79C4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3E18794B-E4CC-4531-8318-C360F4DC1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0C1A613A-560C-43FC-A8D2-14D4E22DA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F1E49780-92DB-4284-A256-C52904AF0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A779B7B4-C3CF-41CD-9091-D5ECA112E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47147151-E013-4967-90A8-784C1C442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963559EC-D5D8-4D5A-BD6B-A6833F315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43D25C4B-B69A-4C31-BCD9-B49288BEB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547D2034-1660-46A9-8A88-81B47753E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4B70E7B6-CC9C-487F-B87F-AAC943687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344D0B3F-5CD6-4C74-9474-CE5B0DFF2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0ADBAD08-2FA6-4951-A635-1C248DAB3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5CCE5554-F9A8-4EF1-B49D-ACA76AE8E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2A306EB9-C3A7-4678-90B1-54547C46D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CFD63CAB-BED9-4720-8600-9D19DB5B9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C4550DFD-117D-4AF9-9CDD-9F6F268C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85874B45-D021-4E50-B5FE-8D3D84EE0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FD331CF9-B5B4-1731-0E77-D6EFEAFAA91C}"/>
              </a:ext>
            </a:extLst>
          </p:cNvPr>
          <p:cNvSpPr txBox="1"/>
          <p:nvPr/>
        </p:nvSpPr>
        <p:spPr>
          <a:xfrm>
            <a:off x="6901531" y="803186"/>
            <a:ext cx="4498789" cy="524862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E"/>
                </a:solidFill>
              </a:rPr>
              <a:t>Akıllı </a:t>
            </a:r>
            <a:r>
              <a:rPr lang="en-US" dirty="0" err="1">
                <a:solidFill>
                  <a:srgbClr val="FFFFFE"/>
                </a:solidFill>
              </a:rPr>
              <a:t>sinyalizasyon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ve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trafik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ışıkları</a:t>
            </a:r>
            <a:r>
              <a:rPr lang="en-US" dirty="0">
                <a:solidFill>
                  <a:srgbClr val="FFFFFE"/>
                </a:solidFill>
              </a:rPr>
              <a:t>, </a:t>
            </a:r>
            <a:r>
              <a:rPr lang="en-US" dirty="0" err="1">
                <a:solidFill>
                  <a:srgbClr val="FFFFFE"/>
                </a:solidFill>
              </a:rPr>
              <a:t>şehirlerin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ulaşım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altyapısını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daha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etkili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ve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sürdürülebilir</a:t>
            </a:r>
            <a:r>
              <a:rPr lang="en-US" dirty="0">
                <a:solidFill>
                  <a:srgbClr val="FFFFFE"/>
                </a:solidFill>
              </a:rPr>
              <a:t> hale </a:t>
            </a:r>
            <a:r>
              <a:rPr lang="en-US" dirty="0" err="1">
                <a:solidFill>
                  <a:srgbClr val="FFFFFE"/>
                </a:solidFill>
              </a:rPr>
              <a:t>getirmek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için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güçlü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bir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araçtır</a:t>
            </a:r>
            <a:r>
              <a:rPr lang="en-US" dirty="0">
                <a:solidFill>
                  <a:srgbClr val="FFFFFE"/>
                </a:solidFill>
              </a:rPr>
              <a:t>. Bu </a:t>
            </a:r>
            <a:r>
              <a:rPr lang="en-US" dirty="0" err="1">
                <a:solidFill>
                  <a:srgbClr val="FFFFFE"/>
                </a:solidFill>
              </a:rPr>
              <a:t>teknolojik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çözümler</a:t>
            </a:r>
            <a:r>
              <a:rPr lang="en-US" dirty="0">
                <a:solidFill>
                  <a:srgbClr val="FFFFFE"/>
                </a:solidFill>
              </a:rPr>
              <a:t>, </a:t>
            </a:r>
            <a:r>
              <a:rPr lang="en-US" dirty="0" err="1">
                <a:solidFill>
                  <a:srgbClr val="FFFFFE"/>
                </a:solidFill>
              </a:rPr>
              <a:t>trafik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sıkışıklığını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azaltma</a:t>
            </a:r>
            <a:r>
              <a:rPr lang="en-US" dirty="0">
                <a:solidFill>
                  <a:srgbClr val="FFFFFE"/>
                </a:solidFill>
              </a:rPr>
              <a:t>, </a:t>
            </a:r>
            <a:r>
              <a:rPr lang="en-US" dirty="0" err="1">
                <a:solidFill>
                  <a:srgbClr val="FFFFFE"/>
                </a:solidFill>
              </a:rPr>
              <a:t>enerji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verimliliğini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artırma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ve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şehir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sakinlerinin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günlük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yaşamını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kolaylaştırma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potansiyeli</a:t>
            </a:r>
            <a:r>
              <a:rPr lang="en-US" dirty="0">
                <a:solidFill>
                  <a:srgbClr val="FFFFFE"/>
                </a:solidFill>
              </a:rPr>
              <a:t> </a:t>
            </a:r>
            <a:r>
              <a:rPr lang="en-US" dirty="0" err="1">
                <a:solidFill>
                  <a:srgbClr val="FFFFFE"/>
                </a:solidFill>
              </a:rPr>
              <a:t>taşır</a:t>
            </a:r>
            <a:r>
              <a:rPr lang="en-US" dirty="0">
                <a:solidFill>
                  <a:srgbClr val="FFFFF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6746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2704ED4-17AD-4155-82BF-349125232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030ADA-F758-4871-82A9-A900D3A1C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C03A5D77-B569-4446-A13F-5F2B66B89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910AFDB-600F-419E-B8A2-C910C91CC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8BA9642D-E707-4E5C-AD56-5B4201F77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6BE43368-BE27-4B0F-996B-F8020ECC8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C2AFC90-DCD5-4CC4-B572-09469E892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EEC73C1F-7C9B-41BF-A454-152B90AF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B9387A9D-115C-4CC5-9107-97827EFF8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9CF2257-1227-45F2-8310-EF03857E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914D598B-12C8-4050-872B-AB3C4790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43441426-0436-4C62-93CB-7B2312119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8174AF5F-E0DA-457B-9C6D-B6793C36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40D36E6D-6BFF-4FB5-9EEB-3A36B7956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5159A95D-574D-4341-8A5B-5EB05EF2C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CC2519B6-9E4D-48AA-8E1D-413BEEEEE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91EFD00E-D9BB-4F8F-9652-1514A200A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78EDA1A4-47D4-4C8C-94C1-20520CA08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EF948F9B-2B64-4D46-B645-564490CD5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95BA89D9-B358-4064-A9B6-44592BB97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B1D008F9-9A52-429E-9615-0BB796945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E4BAAF5C-577F-43DB-8ACD-EDAB5A54E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alpha val="38000"/>
                </a:schemeClr>
              </a:gs>
              <a:gs pos="0">
                <a:schemeClr val="bg1">
                  <a:lumMod val="95000"/>
                  <a:alpha val="12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1127222-DF94-A387-4B63-251787B9B4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7721" y="760830"/>
            <a:ext cx="6884244" cy="5336340"/>
          </a:xfrm>
        </p:spPr>
        <p:txBody>
          <a:bodyPr vert="horz" lIns="228600" tIns="228600" rIns="228600" bIns="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8800"/>
              <a:t>DİNLEDİĞİNİZ İÇİN TEŞEKKÜR EDERİZ</a:t>
            </a: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78B6E08A-861F-4A1A-BCF0-69429C5A2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025316" y="3342776"/>
            <a:ext cx="200040" cy="17244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3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DC64F881-E6BE-9F36-EDC6-5A16CA4EF9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7374" y="1263404"/>
            <a:ext cx="8247189" cy="3115075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5600">
                <a:solidFill>
                  <a:schemeClr val="accent1"/>
                </a:solidFill>
              </a:rPr>
              <a:t>LİSELERDE BİLİM UYGULAMALARI:AKILLI TRAFİK VE YAPAY ZEKA SİSTEMLERİ</a:t>
            </a: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90253" y="3276595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3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AC57BD6-70E9-3A45-33E5-471A3817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/>
              <a:t>AKILLI SİNYALİZASYON VE TRAFİK IŞIKLARI</a:t>
            </a:r>
          </a:p>
        </p:txBody>
      </p:sp>
    </p:spTree>
    <p:extLst>
      <p:ext uri="{BB962C8B-B14F-4D97-AF65-F5344CB8AC3E}">
        <p14:creationId xmlns:p14="http://schemas.microsoft.com/office/powerpoint/2010/main" val="1759339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6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1" name="Group 29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2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2" name="Rectangle 34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36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8B3CC90-8843-663C-5BF0-73FDEC2E12CB}"/>
              </a:ext>
            </a:extLst>
          </p:cNvPr>
          <p:cNvSpPr txBox="1"/>
          <p:nvPr/>
        </p:nvSpPr>
        <p:spPr>
          <a:xfrm>
            <a:off x="798577" y="794042"/>
            <a:ext cx="5427137" cy="524862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 </a:t>
            </a:r>
            <a:r>
              <a:rPr lang="en-US" sz="2000" err="1"/>
              <a:t>Yapay</a:t>
            </a:r>
            <a:r>
              <a:rPr lang="en-US" sz="2000" dirty="0"/>
              <a:t> </a:t>
            </a:r>
            <a:r>
              <a:rPr lang="en-US" sz="2000" err="1"/>
              <a:t>zeka</a:t>
            </a:r>
            <a:r>
              <a:rPr lang="en-US" sz="2000" dirty="0"/>
              <a:t> </a:t>
            </a:r>
            <a:r>
              <a:rPr lang="en-US" sz="2000" err="1"/>
              <a:t>tabanlı</a:t>
            </a:r>
            <a:r>
              <a:rPr lang="en-US" sz="2000" dirty="0"/>
              <a:t> </a:t>
            </a:r>
            <a:r>
              <a:rPr lang="en-US" sz="2000" err="1"/>
              <a:t>trafik</a:t>
            </a:r>
            <a:r>
              <a:rPr lang="en-US" sz="2000" dirty="0"/>
              <a:t> </a:t>
            </a:r>
            <a:r>
              <a:rPr lang="en-US" sz="2000" err="1"/>
              <a:t>yönetimi</a:t>
            </a:r>
            <a:r>
              <a:rPr lang="en-US" sz="2000" dirty="0"/>
              <a:t> </a:t>
            </a:r>
            <a:r>
              <a:rPr lang="en-US" sz="2000" err="1"/>
              <a:t>sistemlerinden</a:t>
            </a:r>
            <a:r>
              <a:rPr lang="en-US" sz="2000" dirty="0"/>
              <a:t> </a:t>
            </a:r>
            <a:r>
              <a:rPr lang="en-US" sz="2000" err="1"/>
              <a:t>bahsettikten</a:t>
            </a:r>
            <a:r>
              <a:rPr lang="en-US" sz="2000" dirty="0"/>
              <a:t> </a:t>
            </a:r>
            <a:r>
              <a:rPr lang="en-US" sz="2000" err="1"/>
              <a:t>sonra</a:t>
            </a:r>
            <a:r>
              <a:rPr lang="en-US" sz="2000" dirty="0"/>
              <a:t>, </a:t>
            </a:r>
            <a:r>
              <a:rPr lang="en-US" sz="2000" err="1"/>
              <a:t>şimdi</a:t>
            </a:r>
            <a:r>
              <a:rPr lang="en-US" sz="2000" dirty="0"/>
              <a:t> </a:t>
            </a:r>
            <a:r>
              <a:rPr lang="en-US" sz="2000" err="1"/>
              <a:t>bir</a:t>
            </a:r>
            <a:r>
              <a:rPr lang="en-US" sz="2000" dirty="0"/>
              <a:t> </a:t>
            </a:r>
            <a:r>
              <a:rPr lang="en-US" sz="2000" err="1"/>
              <a:t>adım</a:t>
            </a:r>
            <a:r>
              <a:rPr lang="en-US" sz="2000" dirty="0"/>
              <a:t> </a:t>
            </a:r>
            <a:r>
              <a:rPr lang="en-US" sz="2000" err="1"/>
              <a:t>daha</a:t>
            </a:r>
            <a:r>
              <a:rPr lang="en-US" sz="2000" dirty="0"/>
              <a:t> </a:t>
            </a:r>
            <a:r>
              <a:rPr lang="en-US" sz="2000" err="1"/>
              <a:t>ileri</a:t>
            </a:r>
            <a:r>
              <a:rPr lang="en-US" sz="2000" dirty="0"/>
              <a:t> </a:t>
            </a:r>
            <a:r>
              <a:rPr lang="en-US" sz="2000" err="1"/>
              <a:t>giderek</a:t>
            </a:r>
            <a:r>
              <a:rPr lang="en-US" sz="2000" dirty="0"/>
              <a:t> "Akıllı </a:t>
            </a:r>
            <a:r>
              <a:rPr lang="en-US" sz="2000" err="1"/>
              <a:t>Sinyalizasyon</a:t>
            </a:r>
            <a:r>
              <a:rPr lang="en-US" sz="2000" dirty="0"/>
              <a:t> </a:t>
            </a:r>
            <a:r>
              <a:rPr lang="en-US" sz="2000" err="1"/>
              <a:t>ve</a:t>
            </a:r>
            <a:r>
              <a:rPr lang="en-US" sz="2000" dirty="0"/>
              <a:t> </a:t>
            </a:r>
            <a:r>
              <a:rPr lang="en-US" sz="2000" err="1"/>
              <a:t>Trafik</a:t>
            </a:r>
            <a:r>
              <a:rPr lang="en-US" sz="2000" dirty="0"/>
              <a:t> </a:t>
            </a:r>
            <a:r>
              <a:rPr lang="en-US" sz="2000" err="1"/>
              <a:t>Işıkları"nı</a:t>
            </a:r>
            <a:r>
              <a:rPr lang="en-US" sz="2000" dirty="0"/>
              <a:t> </a:t>
            </a:r>
            <a:r>
              <a:rPr lang="en-US" sz="2000" err="1"/>
              <a:t>ele</a:t>
            </a:r>
            <a:r>
              <a:rPr lang="en-US" sz="2000" dirty="0"/>
              <a:t> </a:t>
            </a:r>
            <a:r>
              <a:rPr lang="en-US" sz="2000" err="1"/>
              <a:t>alacağız</a:t>
            </a:r>
            <a:r>
              <a:rPr lang="en-US" sz="2000" dirty="0"/>
              <a:t>. Bu </a:t>
            </a:r>
            <a:r>
              <a:rPr lang="en-US" sz="2000" err="1"/>
              <a:t>teknolojik</a:t>
            </a:r>
            <a:r>
              <a:rPr lang="en-US" sz="2000" dirty="0"/>
              <a:t> </a:t>
            </a:r>
            <a:r>
              <a:rPr lang="en-US" sz="2000" err="1"/>
              <a:t>çözümler</a:t>
            </a:r>
            <a:r>
              <a:rPr lang="en-US" sz="2000" dirty="0"/>
              <a:t>, </a:t>
            </a:r>
            <a:r>
              <a:rPr lang="en-US" sz="2000" err="1"/>
              <a:t>trafik</a:t>
            </a:r>
            <a:r>
              <a:rPr lang="en-US" sz="2000" dirty="0"/>
              <a:t> </a:t>
            </a:r>
            <a:r>
              <a:rPr lang="en-US" sz="2000" err="1"/>
              <a:t>ışıkları</a:t>
            </a:r>
            <a:r>
              <a:rPr lang="en-US" sz="2000" dirty="0"/>
              <a:t> </a:t>
            </a:r>
            <a:r>
              <a:rPr lang="en-US" sz="2000" err="1"/>
              <a:t>üzerinden</a:t>
            </a:r>
            <a:r>
              <a:rPr lang="en-US" sz="2000" dirty="0"/>
              <a:t> </a:t>
            </a:r>
            <a:r>
              <a:rPr lang="en-US" sz="2000" err="1"/>
              <a:t>şehirlerin</a:t>
            </a:r>
            <a:r>
              <a:rPr lang="en-US" sz="2000" dirty="0"/>
              <a:t> </a:t>
            </a:r>
            <a:r>
              <a:rPr lang="en-US" sz="2000" err="1"/>
              <a:t>trafiğini</a:t>
            </a:r>
            <a:r>
              <a:rPr lang="en-US" sz="2000" dirty="0"/>
              <a:t> </a:t>
            </a:r>
            <a:r>
              <a:rPr lang="en-US" sz="2000" err="1"/>
              <a:t>daha</a:t>
            </a:r>
            <a:r>
              <a:rPr lang="en-US" sz="2000" dirty="0"/>
              <a:t> </a:t>
            </a:r>
            <a:r>
              <a:rPr lang="en-US" sz="2000" err="1"/>
              <a:t>etkili</a:t>
            </a:r>
            <a:r>
              <a:rPr lang="en-US" sz="2000" dirty="0"/>
              <a:t> </a:t>
            </a:r>
            <a:r>
              <a:rPr lang="en-US" sz="2000" err="1"/>
              <a:t>bir</a:t>
            </a:r>
            <a:r>
              <a:rPr lang="en-US" sz="2000" dirty="0"/>
              <a:t> </a:t>
            </a:r>
            <a:r>
              <a:rPr lang="en-US" sz="2000" err="1"/>
              <a:t>şekilde</a:t>
            </a:r>
            <a:r>
              <a:rPr lang="en-US" sz="2000" dirty="0"/>
              <a:t> </a:t>
            </a:r>
            <a:r>
              <a:rPr lang="en-US" sz="2000" err="1"/>
              <a:t>yönlendirmek</a:t>
            </a:r>
            <a:r>
              <a:rPr lang="en-US" sz="2000" dirty="0"/>
              <a:t> </a:t>
            </a:r>
            <a:r>
              <a:rPr lang="en-US" sz="2000" err="1"/>
              <a:t>için</a:t>
            </a:r>
            <a:r>
              <a:rPr lang="en-US" sz="2000" dirty="0"/>
              <a:t> </a:t>
            </a:r>
            <a:r>
              <a:rPr lang="en-US" sz="2000" err="1"/>
              <a:t>kulanıılmaktadır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9320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226">
            <a:extLst>
              <a:ext uri="{FF2B5EF4-FFF2-40B4-BE49-F238E27FC236}">
                <a16:creationId xmlns:a16="http://schemas.microsoft.com/office/drawing/2014/main" id="{9CB4DA44-742C-414B-BA05-633FAAFEB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28" name="Freeform 5">
              <a:extLst>
                <a:ext uri="{FF2B5EF4-FFF2-40B4-BE49-F238E27FC236}">
                  <a16:creationId xmlns:a16="http://schemas.microsoft.com/office/drawing/2014/main" id="{646F5217-C700-42DF-A991-60041BF85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9" name="Freeform 6">
              <a:extLst>
                <a:ext uri="{FF2B5EF4-FFF2-40B4-BE49-F238E27FC236}">
                  <a16:creationId xmlns:a16="http://schemas.microsoft.com/office/drawing/2014/main" id="{86B42890-A2EB-4CD5-B95E-28BB1B9DC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0" name="Freeform 7">
              <a:extLst>
                <a:ext uri="{FF2B5EF4-FFF2-40B4-BE49-F238E27FC236}">
                  <a16:creationId xmlns:a16="http://schemas.microsoft.com/office/drawing/2014/main" id="{3C4C7C00-4C35-4304-971D-F6545F151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1" name="Freeform 8">
              <a:extLst>
                <a:ext uri="{FF2B5EF4-FFF2-40B4-BE49-F238E27FC236}">
                  <a16:creationId xmlns:a16="http://schemas.microsoft.com/office/drawing/2014/main" id="{062703B6-D095-40E9-AED8-A3895537F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2" name="Freeform 9">
              <a:extLst>
                <a:ext uri="{FF2B5EF4-FFF2-40B4-BE49-F238E27FC236}">
                  <a16:creationId xmlns:a16="http://schemas.microsoft.com/office/drawing/2014/main" id="{055808A0-E0B8-4AC4-B721-4A61DF27E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3" name="Freeform 10">
              <a:extLst>
                <a:ext uri="{FF2B5EF4-FFF2-40B4-BE49-F238E27FC236}">
                  <a16:creationId xmlns:a16="http://schemas.microsoft.com/office/drawing/2014/main" id="{A5C20225-C8C2-466D-BDA5-9CBA8CFE4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4" name="Freeform 11">
              <a:extLst>
                <a:ext uri="{FF2B5EF4-FFF2-40B4-BE49-F238E27FC236}">
                  <a16:creationId xmlns:a16="http://schemas.microsoft.com/office/drawing/2014/main" id="{4FE00035-FBE7-4831-851B-4FEC2CDC9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5" name="Freeform 12">
              <a:extLst>
                <a:ext uri="{FF2B5EF4-FFF2-40B4-BE49-F238E27FC236}">
                  <a16:creationId xmlns:a16="http://schemas.microsoft.com/office/drawing/2014/main" id="{F6E5955C-9D0F-4D45-941B-38C00DCB5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6" name="Freeform 13">
              <a:extLst>
                <a:ext uri="{FF2B5EF4-FFF2-40B4-BE49-F238E27FC236}">
                  <a16:creationId xmlns:a16="http://schemas.microsoft.com/office/drawing/2014/main" id="{28A4AF89-C648-4D4F-9728-5EE6996F8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7" name="Freeform 14">
              <a:extLst>
                <a:ext uri="{FF2B5EF4-FFF2-40B4-BE49-F238E27FC236}">
                  <a16:creationId xmlns:a16="http://schemas.microsoft.com/office/drawing/2014/main" id="{2AE30D5F-611C-4C24-B74D-EE52F199B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8" name="Freeform 15">
              <a:extLst>
                <a:ext uri="{FF2B5EF4-FFF2-40B4-BE49-F238E27FC236}">
                  <a16:creationId xmlns:a16="http://schemas.microsoft.com/office/drawing/2014/main" id="{B1313FCA-52AA-4767-BA27-EC3674A3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9" name="Freeform 16">
              <a:extLst>
                <a:ext uri="{FF2B5EF4-FFF2-40B4-BE49-F238E27FC236}">
                  <a16:creationId xmlns:a16="http://schemas.microsoft.com/office/drawing/2014/main" id="{07FB6C5A-EFC4-4A43-AB27-6244F7CA7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0" name="Freeform 17">
              <a:extLst>
                <a:ext uri="{FF2B5EF4-FFF2-40B4-BE49-F238E27FC236}">
                  <a16:creationId xmlns:a16="http://schemas.microsoft.com/office/drawing/2014/main" id="{3BF24447-F7CC-4598-8910-FAAC7786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1" name="Freeform 18">
              <a:extLst>
                <a:ext uri="{FF2B5EF4-FFF2-40B4-BE49-F238E27FC236}">
                  <a16:creationId xmlns:a16="http://schemas.microsoft.com/office/drawing/2014/main" id="{E8C0FE7B-3A46-4ED7-9C3D-C66FB4E63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2" name="Freeform 19">
              <a:extLst>
                <a:ext uri="{FF2B5EF4-FFF2-40B4-BE49-F238E27FC236}">
                  <a16:creationId xmlns:a16="http://schemas.microsoft.com/office/drawing/2014/main" id="{C93D827F-181D-4B32-A950-DC16B774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3" name="Freeform 20">
              <a:extLst>
                <a:ext uri="{FF2B5EF4-FFF2-40B4-BE49-F238E27FC236}">
                  <a16:creationId xmlns:a16="http://schemas.microsoft.com/office/drawing/2014/main" id="{2CF17858-D8BB-42DA-ADAF-C5B7DDB11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4" name="Freeform 21">
              <a:extLst>
                <a:ext uri="{FF2B5EF4-FFF2-40B4-BE49-F238E27FC236}">
                  <a16:creationId xmlns:a16="http://schemas.microsoft.com/office/drawing/2014/main" id="{0DBFA4E1-6EAC-4206-819E-36015448E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5" name="Freeform 22">
              <a:extLst>
                <a:ext uri="{FF2B5EF4-FFF2-40B4-BE49-F238E27FC236}">
                  <a16:creationId xmlns:a16="http://schemas.microsoft.com/office/drawing/2014/main" id="{F25D0174-B30E-42BC-BD55-A943BDD62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6" name="Freeform 23">
              <a:extLst>
                <a:ext uri="{FF2B5EF4-FFF2-40B4-BE49-F238E27FC236}">
                  <a16:creationId xmlns:a16="http://schemas.microsoft.com/office/drawing/2014/main" id="{1E31CAD0-C3BC-4821-87CC-78C2AE794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7" name="Freeform 24">
              <a:extLst>
                <a:ext uri="{FF2B5EF4-FFF2-40B4-BE49-F238E27FC236}">
                  <a16:creationId xmlns:a16="http://schemas.microsoft.com/office/drawing/2014/main" id="{5470702A-797A-4762-B2E7-330ECFCFE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8" name="Freeform 25">
              <a:extLst>
                <a:ext uri="{FF2B5EF4-FFF2-40B4-BE49-F238E27FC236}">
                  <a16:creationId xmlns:a16="http://schemas.microsoft.com/office/drawing/2014/main" id="{75857B84-7166-46C1-B6CC-5A981DEF9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F4166B5-BEB6-4D93-91F2-61F18E18D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49645B81-B570-40D4-A717-18FD21349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2" name="Isosceles Triangle 22">
              <a:extLst>
                <a:ext uri="{FF2B5EF4-FFF2-40B4-BE49-F238E27FC236}">
                  <a16:creationId xmlns:a16="http://schemas.microsoft.com/office/drawing/2014/main" id="{D8C83445-9D36-40AB-9B6C-13B432A61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37281DC3-F955-435C-A291-E5CDF00A6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5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78" name="Freeform: Shape 277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Resim 5" descr="metin, trafik ışığı, taşımak, nakletmek, sinyal verme cihazı içeren bir resim&#10;&#10;Açıklama otomatik olarak oluşturuldu">
            <a:extLst>
              <a:ext uri="{FF2B5EF4-FFF2-40B4-BE49-F238E27FC236}">
                <a16:creationId xmlns:a16="http://schemas.microsoft.com/office/drawing/2014/main" id="{ACD1475F-7438-3B64-5FF3-1684950DC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836" y="62095"/>
            <a:ext cx="4156872" cy="4282948"/>
          </a:xfrm>
          <a:prstGeom prst="rect">
            <a:avLst/>
          </a:prstGeom>
        </p:spPr>
      </p:pic>
      <p:pic>
        <p:nvPicPr>
          <p:cNvPr id="3" name="Resim 2" descr="metin, ekran görüntüsü, grafik tasarım, devre içeren bir resim&#10;&#10;Açıklama otomatik olarak oluşturuldu">
            <a:extLst>
              <a:ext uri="{FF2B5EF4-FFF2-40B4-BE49-F238E27FC236}">
                <a16:creationId xmlns:a16="http://schemas.microsoft.com/office/drawing/2014/main" id="{DD2B8375-B89F-CCCD-8C2A-D9BF4BFC4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35" b="12356"/>
          <a:stretch/>
        </p:blipFill>
        <p:spPr>
          <a:xfrm>
            <a:off x="6568278" y="227195"/>
            <a:ext cx="5287436" cy="3790908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54EFC37B-21F8-6D1D-B0EA-4ED2284E5C55}"/>
              </a:ext>
            </a:extLst>
          </p:cNvPr>
          <p:cNvSpPr txBox="1"/>
          <p:nvPr/>
        </p:nvSpPr>
        <p:spPr>
          <a:xfrm>
            <a:off x="2806700" y="4856560"/>
            <a:ext cx="8034820" cy="17703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err="1"/>
              <a:t>Dinamik</a:t>
            </a:r>
            <a:r>
              <a:rPr lang="en-US" sz="1600" dirty="0"/>
              <a:t> </a:t>
            </a:r>
            <a:r>
              <a:rPr lang="en-US" sz="1600" dirty="0" err="1"/>
              <a:t>Sinyalizasyon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Akıllı Işık </a:t>
            </a:r>
            <a:r>
              <a:rPr lang="en-US" sz="1600" dirty="0" err="1"/>
              <a:t>Kontrolleri</a:t>
            </a:r>
            <a:r>
              <a:rPr lang="en-US" sz="1600" dirty="0"/>
              <a:t>: Geleneksel </a:t>
            </a:r>
            <a:r>
              <a:rPr lang="en-US" sz="1600" dirty="0" err="1"/>
              <a:t>trafik</a:t>
            </a:r>
            <a:r>
              <a:rPr lang="en-US" sz="1600" dirty="0"/>
              <a:t> </a:t>
            </a:r>
            <a:r>
              <a:rPr lang="en-US" sz="1600" dirty="0" err="1"/>
              <a:t>sinyalizasyon</a:t>
            </a:r>
            <a:r>
              <a:rPr lang="en-US" sz="1600" dirty="0"/>
              <a:t> </a:t>
            </a:r>
            <a:r>
              <a:rPr lang="en-US" sz="1600" dirty="0" err="1"/>
              <a:t>sistemleri</a:t>
            </a:r>
            <a:r>
              <a:rPr lang="en-US" sz="1600" dirty="0"/>
              <a:t> </a:t>
            </a:r>
            <a:r>
              <a:rPr lang="en-US" sz="1600" dirty="0" err="1"/>
              <a:t>genellikle</a:t>
            </a:r>
            <a:r>
              <a:rPr lang="en-US" sz="1600" dirty="0"/>
              <a:t> </a:t>
            </a:r>
            <a:r>
              <a:rPr lang="en-US" sz="1600" dirty="0" err="1"/>
              <a:t>sabit</a:t>
            </a:r>
            <a:r>
              <a:rPr lang="en-US" sz="1600" dirty="0"/>
              <a:t> </a:t>
            </a:r>
            <a:r>
              <a:rPr lang="en-US" sz="1600" dirty="0" err="1"/>
              <a:t>zamanlı</a:t>
            </a:r>
            <a:r>
              <a:rPr lang="en-US" sz="1600" dirty="0"/>
              <a:t> </a:t>
            </a:r>
            <a:r>
              <a:rPr lang="en-US" sz="1600" dirty="0" err="1"/>
              <a:t>programlamalara</a:t>
            </a:r>
            <a:r>
              <a:rPr lang="en-US" sz="1600" dirty="0"/>
              <a:t> </a:t>
            </a:r>
            <a:r>
              <a:rPr lang="en-US" sz="1600" dirty="0" err="1"/>
              <a:t>dayanır</a:t>
            </a:r>
            <a:r>
              <a:rPr lang="en-US" sz="1600" dirty="0"/>
              <a:t>. </a:t>
            </a:r>
            <a:r>
              <a:rPr lang="en-US" sz="1600" dirty="0" err="1"/>
              <a:t>Ancak</a:t>
            </a:r>
            <a:r>
              <a:rPr lang="en-US" sz="1600" dirty="0"/>
              <a:t>, </a:t>
            </a:r>
            <a:r>
              <a:rPr lang="en-US" sz="1600" dirty="0" err="1"/>
              <a:t>yapay</a:t>
            </a:r>
            <a:r>
              <a:rPr lang="en-US" sz="1600" dirty="0"/>
              <a:t> </a:t>
            </a:r>
            <a:r>
              <a:rPr lang="en-US" sz="1600" dirty="0" err="1"/>
              <a:t>zeka</a:t>
            </a:r>
            <a:r>
              <a:rPr lang="en-US" sz="1600" dirty="0"/>
              <a:t> </a:t>
            </a:r>
            <a:r>
              <a:rPr lang="en-US" sz="1600" dirty="0" err="1"/>
              <a:t>destekli</a:t>
            </a:r>
            <a:r>
              <a:rPr lang="en-US" sz="1600" dirty="0"/>
              <a:t> </a:t>
            </a:r>
            <a:r>
              <a:rPr lang="en-US" sz="1600" dirty="0" err="1"/>
              <a:t>akıllı</a:t>
            </a:r>
            <a:r>
              <a:rPr lang="en-US" sz="1600" dirty="0"/>
              <a:t> </a:t>
            </a:r>
            <a:r>
              <a:rPr lang="en-US" sz="1600" dirty="0" err="1"/>
              <a:t>sinyalizasyon</a:t>
            </a:r>
            <a:r>
              <a:rPr lang="en-US" sz="1600" dirty="0"/>
              <a:t> </a:t>
            </a:r>
            <a:r>
              <a:rPr lang="en-US" sz="1600" dirty="0" err="1"/>
              <a:t>sistemleri</a:t>
            </a:r>
            <a:r>
              <a:rPr lang="en-US" sz="1600" dirty="0"/>
              <a:t>, </a:t>
            </a:r>
            <a:r>
              <a:rPr lang="en-US" sz="1600" dirty="0" err="1"/>
              <a:t>gerçek</a:t>
            </a:r>
            <a:r>
              <a:rPr lang="en-US" sz="1600" dirty="0"/>
              <a:t> </a:t>
            </a:r>
            <a:r>
              <a:rPr lang="en-US" sz="1600" dirty="0" err="1"/>
              <a:t>zamanlı</a:t>
            </a:r>
            <a:r>
              <a:rPr lang="en-US" sz="1600" dirty="0"/>
              <a:t> </a:t>
            </a:r>
            <a:r>
              <a:rPr lang="en-US" sz="1600" dirty="0" err="1"/>
              <a:t>verilere</a:t>
            </a:r>
            <a:r>
              <a:rPr lang="en-US" sz="1600" dirty="0"/>
              <a:t> </a:t>
            </a:r>
            <a:r>
              <a:rPr lang="en-US" sz="1600" dirty="0" err="1"/>
              <a:t>dayanarak</a:t>
            </a:r>
            <a:r>
              <a:rPr lang="en-US" sz="1600" dirty="0"/>
              <a:t> </a:t>
            </a:r>
            <a:r>
              <a:rPr lang="en-US" sz="1600" dirty="0" err="1"/>
              <a:t>trafik</a:t>
            </a:r>
            <a:r>
              <a:rPr lang="en-US" sz="1600" dirty="0"/>
              <a:t> </a:t>
            </a:r>
            <a:r>
              <a:rPr lang="en-US" sz="1600" dirty="0" err="1"/>
              <a:t>akışını</a:t>
            </a:r>
            <a:r>
              <a:rPr lang="en-US" sz="1600" dirty="0"/>
              <a:t> </a:t>
            </a:r>
            <a:r>
              <a:rPr lang="en-US" sz="1600" dirty="0" err="1"/>
              <a:t>analiz</a:t>
            </a:r>
            <a:r>
              <a:rPr lang="en-US" sz="1600" dirty="0"/>
              <a:t> </a:t>
            </a:r>
            <a:r>
              <a:rPr lang="en-US" sz="1600" dirty="0" err="1"/>
              <a:t>edebilir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sinyal</a:t>
            </a:r>
            <a:r>
              <a:rPr lang="en-US" sz="1600" dirty="0"/>
              <a:t> </a:t>
            </a:r>
            <a:r>
              <a:rPr lang="en-US" sz="1600" dirty="0" err="1"/>
              <a:t>döngülerini</a:t>
            </a:r>
            <a:r>
              <a:rPr lang="en-US" sz="1600" dirty="0"/>
              <a:t> </a:t>
            </a:r>
            <a:r>
              <a:rPr lang="en-US" sz="1600" dirty="0" err="1"/>
              <a:t>dinamik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 </a:t>
            </a:r>
            <a:r>
              <a:rPr lang="en-US" sz="1600" dirty="0" err="1"/>
              <a:t>ayarlayabilir</a:t>
            </a:r>
            <a:r>
              <a:rPr lang="en-US" sz="1600" dirty="0"/>
              <a:t>. Bu, </a:t>
            </a:r>
            <a:r>
              <a:rPr lang="en-US" sz="1600" dirty="0" err="1"/>
              <a:t>trafik</a:t>
            </a:r>
            <a:r>
              <a:rPr lang="en-US" sz="1600" dirty="0"/>
              <a:t> </a:t>
            </a:r>
            <a:r>
              <a:rPr lang="en-US" sz="1600" dirty="0" err="1"/>
              <a:t>sıkışıklığını</a:t>
            </a:r>
            <a:r>
              <a:rPr lang="en-US" sz="1600" dirty="0"/>
              <a:t> </a:t>
            </a:r>
            <a:r>
              <a:rPr lang="en-US" sz="1600" dirty="0" err="1"/>
              <a:t>azaltarak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araç</a:t>
            </a:r>
            <a:r>
              <a:rPr lang="en-US" sz="1600" dirty="0"/>
              <a:t> </a:t>
            </a:r>
            <a:r>
              <a:rPr lang="en-US" sz="1600" dirty="0" err="1"/>
              <a:t>akışını</a:t>
            </a:r>
            <a:r>
              <a:rPr lang="en-US" sz="1600" dirty="0"/>
              <a:t> optimize </a:t>
            </a:r>
            <a:r>
              <a:rPr lang="en-US" sz="1600" dirty="0" err="1"/>
              <a:t>ederek</a:t>
            </a:r>
            <a:r>
              <a:rPr lang="en-US" sz="1600" dirty="0"/>
              <a:t> </a:t>
            </a:r>
            <a:r>
              <a:rPr lang="en-US" sz="1600" dirty="0" err="1"/>
              <a:t>şehir</a:t>
            </a:r>
            <a:r>
              <a:rPr lang="en-US" sz="1600" dirty="0"/>
              <a:t> </a:t>
            </a:r>
            <a:r>
              <a:rPr lang="en-US" sz="1600" dirty="0" err="1"/>
              <a:t>içi</a:t>
            </a:r>
            <a:r>
              <a:rPr lang="en-US" sz="1600" dirty="0"/>
              <a:t> </a:t>
            </a:r>
            <a:r>
              <a:rPr lang="en-US" sz="1600" dirty="0" err="1"/>
              <a:t>ulaşımı</a:t>
            </a:r>
            <a:r>
              <a:rPr lang="en-US" sz="1600" dirty="0"/>
              <a:t> </a:t>
            </a:r>
            <a:r>
              <a:rPr lang="en-US" sz="1600" dirty="0" err="1"/>
              <a:t>iyileştirebilir.bu</a:t>
            </a:r>
            <a:r>
              <a:rPr lang="en-US" sz="1600" dirty="0"/>
              <a:t> </a:t>
            </a:r>
            <a:r>
              <a:rPr lang="en-US" sz="1600" dirty="0" err="1"/>
              <a:t>sekılde</a:t>
            </a:r>
            <a:r>
              <a:rPr lang="en-US" sz="1600" dirty="0"/>
              <a:t> </a:t>
            </a:r>
            <a:r>
              <a:rPr lang="en-US" sz="1600" dirty="0" err="1"/>
              <a:t>trafik</a:t>
            </a:r>
            <a:r>
              <a:rPr lang="en-US" sz="1600" dirty="0"/>
              <a:t> </a:t>
            </a:r>
            <a:r>
              <a:rPr lang="en-US" sz="1600" dirty="0" err="1"/>
              <a:t>akişi</a:t>
            </a:r>
            <a:r>
              <a:rPr lang="en-US" sz="1600" dirty="0"/>
              <a:t> </a:t>
            </a:r>
            <a:r>
              <a:rPr lang="en-US" sz="1600" dirty="0" err="1"/>
              <a:t>kopmaz</a:t>
            </a:r>
            <a:r>
              <a:rPr lang="en-US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87001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2C74113-453F-4432-8DB2-605029FF1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466AAA7-8D7F-4E42-B3CF-FAA0C3B81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BAEB520-6E27-49D4-974F-B7F73039F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215C1E6-7C49-4E2B-A190-8E03A1D99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4AFC1BD-7AFA-4F58-B7C6-69896C1D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9FC4CAF-8E84-4EA7-BC40-291C4065E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65E902E-FA4D-4522-902B-874CE56EA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A22E271-6E18-46A1-BF4E-131F9ACE4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6588DEA0-277A-4D68-A78C-D0C1C5881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85B3061-6618-4266-9537-3DC20490C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8058FAD-F0CB-4DB5-A213-9E114E5B9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6F6D76EB-756B-46F7-A9BE-E21A7E55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1B78C00-836D-45E8-B2DE-1E3D458ED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85B00CB-3141-4556-8E6E-03EA8EE01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4F875AF-C3A7-4833-A569-E91A0248D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419E437E-6D4F-4783-BC3B-58643A18F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4C766AE6-817A-4F9C-B5A0-8D4DAE4A2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A671B31-EE1A-4565-BC3B-8E134308E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D04BA46A-4775-4463-9FE6-56AAE115B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83CD4D33-22C8-449F-A6BD-74FA6537B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895287C-9201-4853-8B97-143AC0AFE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00917837-9817-4742-A648-0403EFBCC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B969373-C44C-4AF2-B48D-DF9BD6EA3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B4D5C6A-9823-4F56-9ECB-A294AE62B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DD301B3E-3575-4E8F-884E-B8D3AB85D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BE2943-7B8B-483F-9155-3C8FA13EA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4450B7B-9FEC-42EE-ADD9-DEEA86434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9B79CAA-C891-A88A-12D4-640863B65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03" r="-1" b="14746"/>
          <a:stretch/>
        </p:blipFill>
        <p:spPr>
          <a:xfrm>
            <a:off x="20" y="224"/>
            <a:ext cx="12191675" cy="6858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3864625-3D6E-4C34-BD6F-1495EF40C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5718" y="0"/>
            <a:ext cx="5436282" cy="685800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B64F79E-342C-4891-B58D-DA3168E3F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A1C9DA0D-B2B2-4242-B3E4-BA24DC5FD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C44327E9-3680-4F70-977F-3DFC3980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E9EB7A82-A20E-4E16-AA21-E8BF4EBE2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A4A65A3C-9715-48BB-8723-41A491BFB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79B03C09-68AB-4E39-AC40-A8A9945A9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F77D6E1D-0D0F-43DC-89D8-56F1992C9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B705EB57-DC30-4346-A4D0-4CCE9FED0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9B574285-00D8-4DF9-8257-CA3AC704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6D8A0161-175A-46D7-A6D6-080BCF7A6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ACA0D35E-685A-4320-8628-3ACF5D27E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6DACD4AE-07A1-4EE6-8D78-D9B148127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D82C8017-E8AA-4DD5-8E4F-EA2146BCB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6DDD2EBE-C903-4449-94D5-1D274E5FD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07AE9019-6E71-4512-8B5A-B7CEFB19E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C419491B-8C65-4F40-A25A-2B53F473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93E7DA7E-588F-4A8A-94AE-74ED7D47D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275AF35F-5B1B-4F80-849E-20A373612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551BADEB-9A1F-4216-B6B9-CDF10FF7A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54526C6A-665A-4E92-9F3D-3F3AE449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A70D2484-BC3B-4CE6-8839-C0BD2B73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BF771A79-C5F4-4891-94DD-1F5A9CA3A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Isosceles Triangle 22">
            <a:extLst>
              <a:ext uri="{FF2B5EF4-FFF2-40B4-BE49-F238E27FC236}">
                <a16:creationId xmlns:a16="http://schemas.microsoft.com/office/drawing/2014/main" id="{30DB0DA7-B903-45E3-9611-B2DACD429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210253" y="4897607"/>
            <a:ext cx="315988" cy="272403"/>
          </a:xfrm>
          <a:prstGeom prst="triangl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0716F7C-D6DE-2320-0754-2C6FD2B364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53" r="-2" b="15482"/>
          <a:stretch/>
        </p:blipFill>
        <p:spPr>
          <a:xfrm>
            <a:off x="7270462" y="320588"/>
            <a:ext cx="4637858" cy="2868515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3A24DB6-BCC8-7DF1-1A5C-8D5F7A1D8624}"/>
              </a:ext>
            </a:extLst>
          </p:cNvPr>
          <p:cNvSpPr txBox="1"/>
          <p:nvPr/>
        </p:nvSpPr>
        <p:spPr>
          <a:xfrm>
            <a:off x="6918835" y="3491100"/>
            <a:ext cx="5345085" cy="30687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err="1">
                <a:solidFill>
                  <a:srgbClr val="FFFFFE"/>
                </a:solidFill>
              </a:rPr>
              <a:t>Trafik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Yoğunluğunu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Azaltma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Stratejileri</a:t>
            </a:r>
            <a:r>
              <a:rPr lang="en-US" sz="1600" dirty="0">
                <a:solidFill>
                  <a:srgbClr val="FFFFFE"/>
                </a:solidFill>
              </a:rPr>
              <a:t>: Akıllı </a:t>
            </a:r>
            <a:r>
              <a:rPr lang="en-US" sz="1600" err="1">
                <a:solidFill>
                  <a:srgbClr val="FFFFFE"/>
                </a:solidFill>
              </a:rPr>
              <a:t>trafik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ışıkları</a:t>
            </a:r>
            <a:r>
              <a:rPr lang="en-US" sz="1600" dirty="0">
                <a:solidFill>
                  <a:srgbClr val="FFFFFE"/>
                </a:solidFill>
              </a:rPr>
              <a:t>, </a:t>
            </a:r>
            <a:r>
              <a:rPr lang="en-US" sz="1600" err="1">
                <a:solidFill>
                  <a:srgbClr val="FFFFFE"/>
                </a:solidFill>
              </a:rPr>
              <a:t>trafik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yoğunluğunu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azaltmak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için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çeşitli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stratejiler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uygulayabilir</a:t>
            </a:r>
            <a:r>
              <a:rPr lang="en-US" sz="1600" dirty="0">
                <a:solidFill>
                  <a:srgbClr val="FFFFFE"/>
                </a:solidFill>
              </a:rPr>
              <a:t>. </a:t>
            </a:r>
            <a:r>
              <a:rPr lang="en-US" sz="1600" err="1">
                <a:solidFill>
                  <a:srgbClr val="FFFFFE"/>
                </a:solidFill>
              </a:rPr>
              <a:t>Örneğin</a:t>
            </a:r>
            <a:r>
              <a:rPr lang="en-US" sz="1600" dirty="0">
                <a:solidFill>
                  <a:srgbClr val="FFFFFE"/>
                </a:solidFill>
              </a:rPr>
              <a:t>, </a:t>
            </a:r>
            <a:r>
              <a:rPr lang="en-US" sz="1600" err="1">
                <a:solidFill>
                  <a:srgbClr val="FFFFFE"/>
                </a:solidFill>
              </a:rPr>
              <a:t>belirli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saatlerde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yoğun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olan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bölgelere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öncelik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verilebilir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veya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acil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durumlar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için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hızlı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ve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etkili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bir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tepki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sağlanabilir</a:t>
            </a:r>
            <a:r>
              <a:rPr lang="en-US" sz="1600" dirty="0">
                <a:solidFill>
                  <a:srgbClr val="FFFFFE"/>
                </a:solidFill>
              </a:rPr>
              <a:t>. Bu, </a:t>
            </a:r>
            <a:r>
              <a:rPr lang="en-US" sz="1600" err="1">
                <a:solidFill>
                  <a:srgbClr val="FFFFFE"/>
                </a:solidFill>
              </a:rPr>
              <a:t>şehir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içindeki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trafik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akışını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daha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etkili</a:t>
            </a:r>
            <a:r>
              <a:rPr lang="en-US" sz="1600" dirty="0">
                <a:solidFill>
                  <a:srgbClr val="FFFFFE"/>
                </a:solidFill>
              </a:rPr>
              <a:t> hale </a:t>
            </a:r>
            <a:r>
              <a:rPr lang="en-US" sz="1600" err="1">
                <a:solidFill>
                  <a:srgbClr val="FFFFFE"/>
                </a:solidFill>
              </a:rPr>
              <a:t>getirerek</a:t>
            </a:r>
            <a:r>
              <a:rPr lang="en-US" sz="1600" dirty="0">
                <a:solidFill>
                  <a:srgbClr val="FFFFFE"/>
                </a:solidFill>
              </a:rPr>
              <a:t> zaman </a:t>
            </a:r>
            <a:r>
              <a:rPr lang="en-US" sz="1600" err="1">
                <a:solidFill>
                  <a:srgbClr val="FFFFFE"/>
                </a:solidFill>
              </a:rPr>
              <a:t>tasarrufu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ve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enerji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verimliliği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sağlayabilir</a:t>
            </a:r>
            <a:r>
              <a:rPr lang="en-US" sz="1600" dirty="0">
                <a:solidFill>
                  <a:srgbClr val="FFFFFE"/>
                </a:solidFill>
              </a:rPr>
              <a:t>, </a:t>
            </a:r>
            <a:r>
              <a:rPr lang="en-US" sz="1600" err="1">
                <a:solidFill>
                  <a:srgbClr val="FFFFFE"/>
                </a:solidFill>
              </a:rPr>
              <a:t>aynı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zamanda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trafik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kurallarına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uymak</a:t>
            </a:r>
            <a:r>
              <a:rPr lang="en-US" sz="1600" dirty="0">
                <a:solidFill>
                  <a:srgbClr val="FFFFFE"/>
                </a:solidFill>
              </a:rPr>
              <a:t> da </a:t>
            </a:r>
            <a:r>
              <a:rPr lang="en-US" sz="1600" err="1">
                <a:solidFill>
                  <a:srgbClr val="FFFFFE"/>
                </a:solidFill>
              </a:rPr>
              <a:t>buyuk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onem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taşır</a:t>
            </a:r>
            <a:r>
              <a:rPr lang="en-US" sz="1600" dirty="0">
                <a:solidFill>
                  <a:srgbClr val="FFFFFE"/>
                </a:solidFill>
              </a:rPr>
              <a:t>,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err="1">
                <a:solidFill>
                  <a:srgbClr val="FFFFFE"/>
                </a:solidFill>
              </a:rPr>
              <a:t>bunların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arasında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cokca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bılınen</a:t>
            </a:r>
            <a:endParaRPr lang="en-US" sz="1600">
              <a:solidFill>
                <a:srgbClr val="FFFFFE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E"/>
                </a:solidFill>
              </a:rPr>
              <a:t>*</a:t>
            </a:r>
            <a:r>
              <a:rPr lang="en-US" sz="1600" err="1">
                <a:solidFill>
                  <a:srgbClr val="FFFFFE"/>
                </a:solidFill>
              </a:rPr>
              <a:t>yol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verme,trafik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ışıgına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uyma</a:t>
            </a:r>
            <a:r>
              <a:rPr lang="en-US" sz="1600" dirty="0">
                <a:solidFill>
                  <a:srgbClr val="FFFFFE"/>
                </a:solidFill>
              </a:rPr>
              <a:t> , </a:t>
            </a:r>
            <a:r>
              <a:rPr lang="en-US" sz="1600" err="1">
                <a:solidFill>
                  <a:srgbClr val="FFFFFE"/>
                </a:solidFill>
              </a:rPr>
              <a:t>levhalarda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yazılan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işaretlere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dikkat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etmek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gibi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bir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cok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örnek</a:t>
            </a:r>
            <a:r>
              <a:rPr lang="en-US" sz="1600" dirty="0">
                <a:solidFill>
                  <a:srgbClr val="FFFFFE"/>
                </a:solidFill>
              </a:rPr>
              <a:t> </a:t>
            </a:r>
            <a:r>
              <a:rPr lang="en-US" sz="1600" err="1">
                <a:solidFill>
                  <a:srgbClr val="FFFFFE"/>
                </a:solidFill>
              </a:rPr>
              <a:t>sıralanabilir</a:t>
            </a:r>
            <a:endParaRPr lang="en-US" sz="1600">
              <a:solidFill>
                <a:srgbClr val="FFFFFE"/>
              </a:solidFill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10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66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C391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ekran görüntüsü, taşıt, araç, 3B modelleme, araba içeren bir resim&#10;&#10;Açıklama otomatik olarak oluşturuldu">
            <a:extLst>
              <a:ext uri="{FF2B5EF4-FFF2-40B4-BE49-F238E27FC236}">
                <a16:creationId xmlns:a16="http://schemas.microsoft.com/office/drawing/2014/main" id="{82049259-8227-645A-43B8-9C433D5E5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10" r="3904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44F3B017-BC03-E4F3-91C9-3142D30609B5}"/>
              </a:ext>
            </a:extLst>
          </p:cNvPr>
          <p:cNvSpPr txBox="1"/>
          <p:nvPr/>
        </p:nvSpPr>
        <p:spPr>
          <a:xfrm>
            <a:off x="7293817" y="720604"/>
            <a:ext cx="4662314" cy="53194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rgbClr val="DC391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Örnek </a:t>
            </a:r>
            <a:r>
              <a:rPr lang="en-US" dirty="0" err="1"/>
              <a:t>Uygulamalar</a:t>
            </a:r>
            <a:r>
              <a:rPr lang="en-US" dirty="0"/>
              <a:t>: Los Angeles, Atlanta </a:t>
            </a:r>
            <a:r>
              <a:rPr lang="en-US" dirty="0" err="1"/>
              <a:t>ve</a:t>
            </a:r>
            <a:r>
              <a:rPr lang="en-US" dirty="0"/>
              <a:t> Toronto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şehirler</a:t>
            </a:r>
            <a:r>
              <a:rPr lang="en-US" dirty="0"/>
              <a:t>, </a:t>
            </a:r>
            <a:r>
              <a:rPr lang="en-US" dirty="0" err="1"/>
              <a:t>akıllı</a:t>
            </a:r>
            <a:r>
              <a:rPr lang="en-US" dirty="0"/>
              <a:t> </a:t>
            </a:r>
            <a:r>
              <a:rPr lang="en-US" dirty="0" err="1"/>
              <a:t>trafik</a:t>
            </a:r>
            <a:r>
              <a:rPr lang="en-US" dirty="0"/>
              <a:t> </a:t>
            </a:r>
            <a:r>
              <a:rPr lang="en-US" dirty="0" err="1"/>
              <a:t>ışıkları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dinamik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sistemleriyle</a:t>
            </a:r>
            <a:r>
              <a:rPr lang="en-US" dirty="0"/>
              <a:t> </a:t>
            </a:r>
            <a:r>
              <a:rPr lang="en-US" dirty="0" err="1"/>
              <a:t>trafik</a:t>
            </a:r>
            <a:r>
              <a:rPr lang="en-US" dirty="0"/>
              <a:t> </a:t>
            </a:r>
            <a:r>
              <a:rPr lang="en-US" dirty="0" err="1"/>
              <a:t>yönetimini</a:t>
            </a:r>
            <a:r>
              <a:rPr lang="en-US" dirty="0"/>
              <a:t> </a:t>
            </a:r>
            <a:r>
              <a:rPr lang="en-US" dirty="0" err="1"/>
              <a:t>iyileştiren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uygulamalara</a:t>
            </a:r>
            <a:r>
              <a:rPr lang="en-US" dirty="0"/>
              <a:t> </a:t>
            </a:r>
            <a:r>
              <a:rPr lang="en-US" dirty="0" err="1"/>
              <a:t>sahiptir</a:t>
            </a:r>
            <a:r>
              <a:rPr lang="en-US" dirty="0"/>
              <a:t>. Bu </a:t>
            </a:r>
            <a:r>
              <a:rPr lang="en-US" dirty="0" err="1"/>
              <a:t>şehirlerde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çalışmalar</a:t>
            </a:r>
            <a:r>
              <a:rPr lang="en-US" dirty="0"/>
              <a:t>, </a:t>
            </a:r>
            <a:r>
              <a:rPr lang="en-US" dirty="0" err="1"/>
              <a:t>trafik</a:t>
            </a:r>
            <a:r>
              <a:rPr lang="en-US" dirty="0"/>
              <a:t> </a:t>
            </a:r>
            <a:r>
              <a:rPr lang="en-US" dirty="0" err="1"/>
              <a:t>ışıklarının</a:t>
            </a:r>
            <a:r>
              <a:rPr lang="en-US" dirty="0"/>
              <a:t> </a:t>
            </a:r>
            <a:r>
              <a:rPr lang="en-US" dirty="0" err="1"/>
              <a:t>akıllıca</a:t>
            </a:r>
            <a:r>
              <a:rPr lang="en-US" dirty="0"/>
              <a:t> </a:t>
            </a:r>
            <a:r>
              <a:rPr lang="en-US" dirty="0" err="1"/>
              <a:t>yönetilmesinin</a:t>
            </a:r>
            <a:r>
              <a:rPr lang="en-US" dirty="0"/>
              <a:t> </a:t>
            </a:r>
            <a:r>
              <a:rPr lang="en-US" dirty="0" err="1"/>
              <a:t>şehir</a:t>
            </a:r>
            <a:r>
              <a:rPr lang="en-US" dirty="0"/>
              <a:t>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ulaşımın</a:t>
            </a:r>
            <a:r>
              <a:rPr lang="en-US" dirty="0"/>
              <a:t> </a:t>
            </a:r>
            <a:r>
              <a:rPr lang="en-US" dirty="0" err="1"/>
              <a:t>verimliliğini</a:t>
            </a:r>
            <a:r>
              <a:rPr lang="en-US" dirty="0"/>
              <a:t> </a:t>
            </a:r>
            <a:r>
              <a:rPr lang="en-US" dirty="0" err="1"/>
              <a:t>artırdığını</a:t>
            </a:r>
            <a:r>
              <a:rPr lang="en-US" dirty="0"/>
              <a:t> </a:t>
            </a:r>
            <a:r>
              <a:rPr lang="en-US" dirty="0" err="1"/>
              <a:t>göstermektedir</a:t>
            </a:r>
            <a:r>
              <a:rPr lang="en-US" dirty="0"/>
              <a:t>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rgbClr val="DC391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 err="1"/>
              <a:t>ülkemizde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 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rgbClr val="DC391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 err="1"/>
              <a:t>akıllı</a:t>
            </a:r>
            <a:r>
              <a:rPr lang="en-US" dirty="0"/>
              <a:t> </a:t>
            </a:r>
            <a:r>
              <a:rPr lang="en-US" dirty="0" err="1"/>
              <a:t>kavşak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 </a:t>
            </a:r>
            <a:r>
              <a:rPr lang="en-US" dirty="0" err="1"/>
              <a:t>kavsaklardakı</a:t>
            </a:r>
            <a:r>
              <a:rPr lang="en-US" dirty="0"/>
              <a:t> </a:t>
            </a:r>
            <a:r>
              <a:rPr lang="en-US" dirty="0" err="1"/>
              <a:t>sınyalızasyon</a:t>
            </a:r>
            <a:r>
              <a:rPr lang="en-US" dirty="0"/>
              <a:t> </a:t>
            </a:r>
            <a:r>
              <a:rPr lang="en-US" dirty="0" err="1"/>
              <a:t>sıstemını</a:t>
            </a:r>
            <a:r>
              <a:rPr lang="en-US" dirty="0"/>
              <a:t> </a:t>
            </a:r>
            <a:r>
              <a:rPr lang="en-US" dirty="0" err="1"/>
              <a:t>arac</a:t>
            </a:r>
            <a:r>
              <a:rPr lang="en-US" dirty="0"/>
              <a:t> </a:t>
            </a:r>
            <a:r>
              <a:rPr lang="en-US" dirty="0" err="1"/>
              <a:t>yogunluguna</a:t>
            </a:r>
            <a:r>
              <a:rPr lang="en-US" dirty="0"/>
              <a:t> gore </a:t>
            </a:r>
            <a:r>
              <a:rPr lang="en-US" dirty="0" err="1"/>
              <a:t>ayarlar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sekılde</a:t>
            </a:r>
            <a:r>
              <a:rPr lang="en-US" dirty="0"/>
              <a:t> </a:t>
            </a:r>
            <a:r>
              <a:rPr lang="en-US" dirty="0" err="1"/>
              <a:t>suruculerin</a:t>
            </a:r>
            <a:r>
              <a:rPr lang="en-US" dirty="0"/>
              <a:t> </a:t>
            </a:r>
            <a:r>
              <a:rPr lang="en-US" dirty="0" err="1"/>
              <a:t>trafike</a:t>
            </a:r>
            <a:r>
              <a:rPr lang="en-US" dirty="0"/>
              <a:t> </a:t>
            </a:r>
            <a:r>
              <a:rPr lang="en-US" dirty="0" err="1"/>
              <a:t>geçirdiği</a:t>
            </a:r>
            <a:r>
              <a:rPr lang="en-US" dirty="0"/>
              <a:t> zaman </a:t>
            </a:r>
            <a:r>
              <a:rPr lang="en-US" dirty="0" err="1"/>
              <a:t>azalır</a:t>
            </a:r>
            <a:r>
              <a:rPr lang="en-US" dirty="0"/>
              <a:t>. </a:t>
            </a:r>
            <a:r>
              <a:rPr lang="en-US" dirty="0" err="1"/>
              <a:t>trafik</a:t>
            </a:r>
            <a:r>
              <a:rPr lang="en-US" dirty="0"/>
              <a:t> </a:t>
            </a:r>
            <a:r>
              <a:rPr lang="en-US" dirty="0" err="1"/>
              <a:t>akısının</a:t>
            </a:r>
            <a:r>
              <a:rPr lang="en-US" dirty="0"/>
              <a:t> </a:t>
            </a:r>
            <a:r>
              <a:rPr lang="en-US" dirty="0" err="1"/>
              <a:t>duzenlenmesinde</a:t>
            </a:r>
            <a:r>
              <a:rPr lang="en-US" dirty="0"/>
              <a:t> 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22360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3" name="Resim 2" descr="dış mekan, kara taşıtı, taşıt, araç, bisiklet tekerleği içeren bir resim&#10;&#10;Açıklama otomatik olarak oluşturuldu">
            <a:extLst>
              <a:ext uri="{FF2B5EF4-FFF2-40B4-BE49-F238E27FC236}">
                <a16:creationId xmlns:a16="http://schemas.microsoft.com/office/drawing/2014/main" id="{BA45C746-1584-5106-06E6-B859BDD61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030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94AAC18E-8919-A0E6-266F-3A92A894F39C}"/>
              </a:ext>
            </a:extLst>
          </p:cNvPr>
          <p:cNvSpPr txBox="1"/>
          <p:nvPr/>
        </p:nvSpPr>
        <p:spPr>
          <a:xfrm>
            <a:off x="1603906" y="4754960"/>
            <a:ext cx="8691513" cy="17703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Yaya </a:t>
            </a:r>
            <a:r>
              <a:rPr lang="en-US" err="1"/>
              <a:t>ve</a:t>
            </a:r>
            <a:r>
              <a:rPr lang="en-US" dirty="0"/>
              <a:t> </a:t>
            </a:r>
            <a:r>
              <a:rPr lang="en-US" err="1"/>
              <a:t>Bisiklet</a:t>
            </a:r>
            <a:r>
              <a:rPr lang="en-US" dirty="0"/>
              <a:t> </a:t>
            </a:r>
            <a:r>
              <a:rPr lang="en-US" err="1"/>
              <a:t>Ulaşımı</a:t>
            </a:r>
            <a:r>
              <a:rPr lang="en-US" dirty="0"/>
              <a:t> </a:t>
            </a:r>
            <a:r>
              <a:rPr lang="en-US" err="1"/>
              <a:t>İçin</a:t>
            </a:r>
            <a:r>
              <a:rPr lang="en-US" dirty="0"/>
              <a:t> Akıllı </a:t>
            </a:r>
            <a:r>
              <a:rPr lang="en-US" err="1"/>
              <a:t>Çözümler</a:t>
            </a:r>
            <a:r>
              <a:rPr lang="en-US" dirty="0"/>
              <a:t>: Akıllı </a:t>
            </a:r>
            <a:r>
              <a:rPr lang="en-US" err="1"/>
              <a:t>sinyalizasyon</a:t>
            </a:r>
            <a:r>
              <a:rPr lang="en-US" dirty="0"/>
              <a:t>, </a:t>
            </a:r>
            <a:r>
              <a:rPr lang="en-US" err="1"/>
              <a:t>sadece</a:t>
            </a:r>
            <a:r>
              <a:rPr lang="en-US" dirty="0"/>
              <a:t> </a:t>
            </a:r>
            <a:r>
              <a:rPr lang="en-US" err="1"/>
              <a:t>araç</a:t>
            </a:r>
            <a:r>
              <a:rPr lang="en-US" dirty="0"/>
              <a:t> </a:t>
            </a:r>
            <a:r>
              <a:rPr lang="en-US" err="1"/>
              <a:t>trafiği</a:t>
            </a:r>
            <a:r>
              <a:rPr lang="en-US" dirty="0"/>
              <a:t> </a:t>
            </a:r>
            <a:r>
              <a:rPr lang="en-US" err="1"/>
              <a:t>için</a:t>
            </a:r>
            <a:r>
              <a:rPr lang="en-US" dirty="0"/>
              <a:t> </a:t>
            </a:r>
            <a:r>
              <a:rPr lang="en-US" err="1"/>
              <a:t>değil</a:t>
            </a:r>
            <a:r>
              <a:rPr lang="en-US" dirty="0"/>
              <a:t>, </a:t>
            </a:r>
            <a:r>
              <a:rPr lang="en-US" err="1"/>
              <a:t>aynı</a:t>
            </a:r>
            <a:r>
              <a:rPr lang="en-US" dirty="0"/>
              <a:t> </a:t>
            </a:r>
            <a:r>
              <a:rPr lang="en-US" err="1"/>
              <a:t>zamanda</a:t>
            </a:r>
            <a:r>
              <a:rPr lang="en-US" dirty="0"/>
              <a:t> yaya </a:t>
            </a:r>
            <a:r>
              <a:rPr lang="en-US" err="1"/>
              <a:t>ve</a:t>
            </a:r>
            <a:r>
              <a:rPr lang="en-US" dirty="0"/>
              <a:t> </a:t>
            </a:r>
            <a:r>
              <a:rPr lang="en-US" err="1"/>
              <a:t>bisiklet</a:t>
            </a:r>
            <a:r>
              <a:rPr lang="en-US" dirty="0"/>
              <a:t> </a:t>
            </a:r>
            <a:r>
              <a:rPr lang="en-US" err="1"/>
              <a:t>trafiği</a:t>
            </a:r>
            <a:r>
              <a:rPr lang="en-US" dirty="0"/>
              <a:t> </a:t>
            </a:r>
            <a:r>
              <a:rPr lang="en-US" err="1"/>
              <a:t>için</a:t>
            </a:r>
            <a:r>
              <a:rPr lang="en-US" dirty="0"/>
              <a:t> de </a:t>
            </a:r>
            <a:r>
              <a:rPr lang="en-US" err="1"/>
              <a:t>uygun</a:t>
            </a:r>
            <a:r>
              <a:rPr lang="en-US" dirty="0"/>
              <a:t> </a:t>
            </a:r>
            <a:r>
              <a:rPr lang="en-US" err="1"/>
              <a:t>çözümler</a:t>
            </a:r>
            <a:r>
              <a:rPr lang="en-US" dirty="0"/>
              <a:t> </a:t>
            </a:r>
            <a:r>
              <a:rPr lang="en-US" err="1"/>
              <a:t>sunabilir</a:t>
            </a:r>
            <a:r>
              <a:rPr lang="en-US" dirty="0"/>
              <a:t>. Yaya </a:t>
            </a:r>
            <a:r>
              <a:rPr lang="en-US" err="1"/>
              <a:t>geçitlerindeki</a:t>
            </a:r>
            <a:r>
              <a:rPr lang="en-US" dirty="0"/>
              <a:t> </a:t>
            </a:r>
            <a:r>
              <a:rPr lang="en-US" err="1"/>
              <a:t>sinyallerin</a:t>
            </a:r>
            <a:r>
              <a:rPr lang="en-US" dirty="0"/>
              <a:t>, yaya </a:t>
            </a:r>
            <a:r>
              <a:rPr lang="en-US" err="1"/>
              <a:t>trafiğine</a:t>
            </a:r>
            <a:r>
              <a:rPr lang="en-US" dirty="0"/>
              <a:t> </a:t>
            </a:r>
            <a:r>
              <a:rPr lang="en-US" err="1"/>
              <a:t>göre</a:t>
            </a:r>
            <a:r>
              <a:rPr lang="en-US" dirty="0"/>
              <a:t> </a:t>
            </a:r>
            <a:r>
              <a:rPr lang="en-US" err="1"/>
              <a:t>ayarlanması</a:t>
            </a:r>
            <a:r>
              <a:rPr lang="en-US" dirty="0"/>
              <a:t> </a:t>
            </a:r>
            <a:r>
              <a:rPr lang="en-US" err="1"/>
              <a:t>ve</a:t>
            </a:r>
            <a:r>
              <a:rPr lang="en-US" dirty="0"/>
              <a:t> </a:t>
            </a:r>
            <a:r>
              <a:rPr lang="en-US" err="1"/>
              <a:t>bisiklet</a:t>
            </a:r>
            <a:r>
              <a:rPr lang="en-US" dirty="0"/>
              <a:t> </a:t>
            </a:r>
            <a:r>
              <a:rPr lang="en-US" err="1"/>
              <a:t>yollarındaki</a:t>
            </a:r>
            <a:r>
              <a:rPr lang="en-US" dirty="0"/>
              <a:t> </a:t>
            </a:r>
            <a:r>
              <a:rPr lang="en-US" err="1"/>
              <a:t>geçiş</a:t>
            </a:r>
            <a:r>
              <a:rPr lang="en-US" dirty="0"/>
              <a:t> </a:t>
            </a:r>
            <a:r>
              <a:rPr lang="en-US" err="1"/>
              <a:t>noktalarının</a:t>
            </a:r>
            <a:r>
              <a:rPr lang="en-US" dirty="0"/>
              <a:t> </a:t>
            </a:r>
            <a:r>
              <a:rPr lang="en-US" err="1"/>
              <a:t>güvenli</a:t>
            </a:r>
            <a:r>
              <a:rPr lang="en-US" dirty="0"/>
              <a:t> </a:t>
            </a:r>
            <a:r>
              <a:rPr lang="en-US" err="1"/>
              <a:t>bir</a:t>
            </a:r>
            <a:r>
              <a:rPr lang="en-US" dirty="0"/>
              <a:t> </a:t>
            </a:r>
            <a:r>
              <a:rPr lang="en-US" err="1"/>
              <a:t>şekilde</a:t>
            </a:r>
            <a:r>
              <a:rPr lang="en-US" dirty="0"/>
              <a:t> </a:t>
            </a:r>
            <a:r>
              <a:rPr lang="en-US" err="1"/>
              <a:t>düzenlenmesi</a:t>
            </a:r>
            <a:r>
              <a:rPr lang="en-US" dirty="0"/>
              <a:t>, </a:t>
            </a:r>
            <a:r>
              <a:rPr lang="en-US" err="1"/>
              <a:t>şehir</a:t>
            </a:r>
            <a:r>
              <a:rPr lang="en-US" dirty="0"/>
              <a:t> </a:t>
            </a:r>
            <a:r>
              <a:rPr lang="en-US" err="1"/>
              <a:t>içindeki</a:t>
            </a:r>
            <a:r>
              <a:rPr lang="en-US" dirty="0"/>
              <a:t> </a:t>
            </a:r>
            <a:r>
              <a:rPr lang="en-US" err="1"/>
              <a:t>ulaşımın</a:t>
            </a:r>
            <a:r>
              <a:rPr lang="en-US" dirty="0"/>
              <a:t> </a:t>
            </a:r>
            <a:r>
              <a:rPr lang="en-US" err="1"/>
              <a:t>kapsayıcı</a:t>
            </a:r>
            <a:r>
              <a:rPr lang="en-US" dirty="0"/>
              <a:t> </a:t>
            </a:r>
            <a:r>
              <a:rPr lang="en-US" err="1"/>
              <a:t>ve</a:t>
            </a:r>
            <a:r>
              <a:rPr lang="en-US" dirty="0"/>
              <a:t> </a:t>
            </a:r>
            <a:r>
              <a:rPr lang="en-US" err="1"/>
              <a:t>güvenli</a:t>
            </a:r>
            <a:r>
              <a:rPr lang="en-US" dirty="0"/>
              <a:t> </a:t>
            </a:r>
            <a:r>
              <a:rPr lang="en-US" err="1"/>
              <a:t>olmasına</a:t>
            </a:r>
            <a:r>
              <a:rPr lang="en-US" dirty="0"/>
              <a:t> </a:t>
            </a:r>
            <a:r>
              <a:rPr lang="en-US" err="1"/>
              <a:t>katkı</a:t>
            </a:r>
            <a:r>
              <a:rPr lang="en-US" dirty="0"/>
              <a:t> </a:t>
            </a:r>
            <a:r>
              <a:rPr lang="en-US" err="1"/>
              <a:t>sağlar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18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5" name="Metin kutusu 1">
            <a:extLst>
              <a:ext uri="{FF2B5EF4-FFF2-40B4-BE49-F238E27FC236}">
                <a16:creationId xmlns:a16="http://schemas.microsoft.com/office/drawing/2014/main" id="{AF541A5A-D523-02DF-B521-8CDC98CC5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224248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548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Atlas</vt:lpstr>
      <vt:lpstr>PowerPoint Sunusu</vt:lpstr>
      <vt:lpstr>LİSELERDE BİLİM UYGULAMALARI:AKILLI TRAFİK VE YAPAY ZEKA SİSTEMLERİ</vt:lpstr>
      <vt:lpstr>AKILLI SİNYALİZASYON VE TRAFİK IŞIKLARI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DİNLEDİĞİNİZ İÇİN TEŞEKKÜR EDERİZ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/>
  <cp:revision>212</cp:revision>
  <dcterms:created xsi:type="dcterms:W3CDTF">2024-02-11T13:58:37Z</dcterms:created>
  <dcterms:modified xsi:type="dcterms:W3CDTF">2024-04-01T19:12:23Z</dcterms:modified>
</cp:coreProperties>
</file>