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5" r:id="rId11"/>
  </p:sldIdLst>
  <p:sldSz type="screen16x9" cy="6858000" cx="12192000"/>
  <p:notesSz cx="6858000" cy="9144000"/>
  <p:defaultTextStyle>
    <a:defPPr>
      <a:defRPr lang="tr-TR"/>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snapToGrid="0">
      <p:cViewPr>
        <p:scale>
          <a:sx n="1" d="2"/>
          <a:sy n="1" d="2"/>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tableStyles" Target="tableStyle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1" name=""/>
        <p:cNvGrpSpPr/>
        <p:nvPr/>
      </p:nvGrpSpPr>
      <p:grpSpPr>
        <a:xfrm>
          <a:off x="0" y="0"/>
          <a:ext cx="0" cy="0"/>
          <a:chOff x="0" y="0"/>
          <a:chExt cx="0" cy="0"/>
        </a:xfrm>
      </p:grpSpPr>
      <p:sp>
        <p:nvSpPr>
          <p:cNvPr id="104866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Başlık Slaydı">
    <p:spTree>
      <p:nvGrpSpPr>
        <p:cNvPr id="30" name=""/>
        <p:cNvGrpSpPr/>
        <p:nvPr/>
      </p:nvGrpSpPr>
      <p:grpSpPr>
        <a:xfrm>
          <a:off x="0" y="0"/>
          <a:ext cx="0" cy="0"/>
          <a:chOff x="0" y="0"/>
          <a:chExt cx="0" cy="0"/>
        </a:xfrm>
      </p:grpSpPr>
      <p:sp>
        <p:nvSpPr>
          <p:cNvPr id="1048610"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1048611" name="Alt Başlık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tr-TR"/>
              <a:t>Asıl alt başlık stilini düzenlemek için tıklatın</a:t>
            </a:r>
          </a:p>
        </p:txBody>
      </p:sp>
      <p:sp>
        <p:nvSpPr>
          <p:cNvPr id="1048612" name="Veri Yer Tutucusu 3"/>
          <p:cNvSpPr>
            <a:spLocks noGrp="1"/>
          </p:cNvSpPr>
          <p:nvPr>
            <p:ph type="dt" sz="half" idx="10"/>
          </p:nvPr>
        </p:nvSpPr>
        <p:spPr/>
        <p:txBody>
          <a:bodyPr/>
          <a:p>
            <a:fld id="{E2072480-10DA-4FB4-BEAE-2A1DEA90F248}" type="datetimeFigureOut">
              <a:rPr lang="tr-TR" smtClean="0"/>
              <a:t>7.02.2024</a:t>
            </a:fld>
            <a:endParaRPr lang="tr-TR"/>
          </a:p>
        </p:txBody>
      </p:sp>
      <p:sp>
        <p:nvSpPr>
          <p:cNvPr id="1048613" name="Altbilgi Yer Tutucusu 4"/>
          <p:cNvSpPr>
            <a:spLocks noGrp="1"/>
          </p:cNvSpPr>
          <p:nvPr>
            <p:ph type="ftr" sz="quarter" idx="11"/>
          </p:nvPr>
        </p:nvSpPr>
        <p:spPr/>
        <p:txBody>
          <a:bodyPr/>
          <a:p>
            <a:endParaRPr lang="tr-TR"/>
          </a:p>
        </p:txBody>
      </p:sp>
      <p:sp>
        <p:nvSpPr>
          <p:cNvPr id="1048614" name="Slayt Numarası Yer Tutucusu 5"/>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Başlık, Dikey Metin">
    <p:spTree>
      <p:nvGrpSpPr>
        <p:cNvPr id="35" name=""/>
        <p:cNvGrpSpPr/>
        <p:nvPr/>
      </p:nvGrpSpPr>
      <p:grpSpPr>
        <a:xfrm>
          <a:off x="0" y="0"/>
          <a:ext cx="0" cy="0"/>
          <a:chOff x="0" y="0"/>
          <a:chExt cx="0" cy="0"/>
        </a:xfrm>
      </p:grpSpPr>
      <p:sp>
        <p:nvSpPr>
          <p:cNvPr id="1048635" name="Başlık 1"/>
          <p:cNvSpPr>
            <a:spLocks noGrp="1"/>
          </p:cNvSpPr>
          <p:nvPr>
            <p:ph type="title"/>
          </p:nvPr>
        </p:nvSpPr>
        <p:spPr/>
        <p:txBody>
          <a:bodyPr/>
          <a:p>
            <a:r>
              <a:rPr lang="tr-TR"/>
              <a:t>Asıl başlık stili için tıklatın</a:t>
            </a:r>
          </a:p>
        </p:txBody>
      </p:sp>
      <p:sp>
        <p:nvSpPr>
          <p:cNvPr id="1048636" name="Dikey Metin Yer Tutucusu 2"/>
          <p:cNvSpPr>
            <a:spLocks noGrp="1"/>
          </p:cNvSpPr>
          <p:nvPr>
            <p:ph type="body" orient="vert" idx="1"/>
          </p:nvPr>
        </p:nvSpPr>
        <p:spPr/>
        <p:txBody>
          <a:bodyPr vert="eaVert"/>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37" name="Veri Yer Tutucusu 3"/>
          <p:cNvSpPr>
            <a:spLocks noGrp="1"/>
          </p:cNvSpPr>
          <p:nvPr>
            <p:ph type="dt" sz="half" idx="10"/>
          </p:nvPr>
        </p:nvSpPr>
        <p:spPr/>
        <p:txBody>
          <a:bodyPr/>
          <a:p>
            <a:fld id="{E2072480-10DA-4FB4-BEAE-2A1DEA90F248}" type="datetimeFigureOut">
              <a:rPr lang="tr-TR" smtClean="0"/>
              <a:t>7.02.2024</a:t>
            </a:fld>
            <a:endParaRPr lang="tr-TR"/>
          </a:p>
        </p:txBody>
      </p:sp>
      <p:sp>
        <p:nvSpPr>
          <p:cNvPr id="1048638" name="Altbilgi Yer Tutucusu 4"/>
          <p:cNvSpPr>
            <a:spLocks noGrp="1"/>
          </p:cNvSpPr>
          <p:nvPr>
            <p:ph type="ftr" sz="quarter" idx="11"/>
          </p:nvPr>
        </p:nvSpPr>
        <p:spPr/>
        <p:txBody>
          <a:bodyPr/>
          <a:p>
            <a:endParaRPr lang="tr-TR"/>
          </a:p>
        </p:txBody>
      </p:sp>
      <p:sp>
        <p:nvSpPr>
          <p:cNvPr id="1048639" name="Slayt Numarası Yer Tutucusu 5"/>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Dikey Başlık ve Metin">
    <p:spTree>
      <p:nvGrpSpPr>
        <p:cNvPr id="32" name=""/>
        <p:cNvGrpSpPr/>
        <p:nvPr/>
      </p:nvGrpSpPr>
      <p:grpSpPr>
        <a:xfrm>
          <a:off x="0" y="0"/>
          <a:ext cx="0" cy="0"/>
          <a:chOff x="0" y="0"/>
          <a:chExt cx="0" cy="0"/>
        </a:xfrm>
      </p:grpSpPr>
      <p:sp>
        <p:nvSpPr>
          <p:cNvPr id="1048619" name="Dikey Başlık 1"/>
          <p:cNvSpPr>
            <a:spLocks noGrp="1"/>
          </p:cNvSpPr>
          <p:nvPr>
            <p:ph type="title" orient="vert"/>
          </p:nvPr>
        </p:nvSpPr>
        <p:spPr>
          <a:xfrm>
            <a:off x="8724900" y="365125"/>
            <a:ext cx="2628900" cy="5811838"/>
          </a:xfrm>
        </p:spPr>
        <p:txBody>
          <a:bodyPr vert="eaVert"/>
          <a:p>
            <a:r>
              <a:rPr lang="tr-TR"/>
              <a:t>Asıl başlık stili için tıklatın</a:t>
            </a:r>
          </a:p>
        </p:txBody>
      </p:sp>
      <p:sp>
        <p:nvSpPr>
          <p:cNvPr id="1048620" name="Dikey Metin Yer Tutucusu 2"/>
          <p:cNvSpPr>
            <a:spLocks noGrp="1"/>
          </p:cNvSpPr>
          <p:nvPr>
            <p:ph type="body" orient="vert" idx="1"/>
          </p:nvPr>
        </p:nvSpPr>
        <p:spPr>
          <a:xfrm>
            <a:off x="838200" y="365125"/>
            <a:ext cx="7734300" cy="5811838"/>
          </a:xfrm>
        </p:spPr>
        <p:txBody>
          <a:bodyPr vert="eaVert"/>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21" name="Veri Yer Tutucusu 3"/>
          <p:cNvSpPr>
            <a:spLocks noGrp="1"/>
          </p:cNvSpPr>
          <p:nvPr>
            <p:ph type="dt" sz="half" idx="10"/>
          </p:nvPr>
        </p:nvSpPr>
        <p:spPr/>
        <p:txBody>
          <a:bodyPr/>
          <a:p>
            <a:fld id="{E2072480-10DA-4FB4-BEAE-2A1DEA90F248}" type="datetimeFigureOut">
              <a:rPr lang="tr-TR" smtClean="0"/>
              <a:t>7.02.2024</a:t>
            </a:fld>
            <a:endParaRPr lang="tr-TR"/>
          </a:p>
        </p:txBody>
      </p:sp>
      <p:sp>
        <p:nvSpPr>
          <p:cNvPr id="1048622" name="Altbilgi Yer Tutucusu 4"/>
          <p:cNvSpPr>
            <a:spLocks noGrp="1"/>
          </p:cNvSpPr>
          <p:nvPr>
            <p:ph type="ftr" sz="quarter" idx="11"/>
          </p:nvPr>
        </p:nvSpPr>
        <p:spPr/>
        <p:txBody>
          <a:bodyPr/>
          <a:p>
            <a:endParaRPr lang="tr-TR"/>
          </a:p>
        </p:txBody>
      </p:sp>
      <p:sp>
        <p:nvSpPr>
          <p:cNvPr id="1048623" name="Slayt Numarası Yer Tutucusu 5"/>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Başlık ve İçerik">
    <p:spTree>
      <p:nvGrpSpPr>
        <p:cNvPr id="33" name=""/>
        <p:cNvGrpSpPr/>
        <p:nvPr/>
      </p:nvGrpSpPr>
      <p:grpSpPr>
        <a:xfrm>
          <a:off x="0" y="0"/>
          <a:ext cx="0" cy="0"/>
          <a:chOff x="0" y="0"/>
          <a:chExt cx="0" cy="0"/>
        </a:xfrm>
      </p:grpSpPr>
      <p:sp>
        <p:nvSpPr>
          <p:cNvPr id="1048624" name="Başlık 1"/>
          <p:cNvSpPr>
            <a:spLocks noGrp="1"/>
          </p:cNvSpPr>
          <p:nvPr>
            <p:ph type="title"/>
          </p:nvPr>
        </p:nvSpPr>
        <p:spPr/>
        <p:txBody>
          <a:bodyPr/>
          <a:p>
            <a:r>
              <a:rPr lang="tr-TR"/>
              <a:t>Asıl başlık stili için tıklatın</a:t>
            </a:r>
          </a:p>
        </p:txBody>
      </p:sp>
      <p:sp>
        <p:nvSpPr>
          <p:cNvPr id="1048625" name="İçerik Yer Tutucusu 2"/>
          <p:cNvSpPr>
            <a:spLocks noGrp="1"/>
          </p:cNvSpPr>
          <p:nvPr>
            <p:ph idx="1"/>
          </p:nvPr>
        </p:nvSpPr>
        <p:spPr/>
        <p:txBody>
          <a:bodyPr/>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26" name="Veri Yer Tutucusu 3"/>
          <p:cNvSpPr>
            <a:spLocks noGrp="1"/>
          </p:cNvSpPr>
          <p:nvPr>
            <p:ph type="dt" sz="half" idx="10"/>
          </p:nvPr>
        </p:nvSpPr>
        <p:spPr/>
        <p:txBody>
          <a:bodyPr/>
          <a:p>
            <a:fld id="{E2072480-10DA-4FB4-BEAE-2A1DEA90F248}" type="datetimeFigureOut">
              <a:rPr lang="tr-TR" smtClean="0"/>
              <a:t>7.02.2024</a:t>
            </a:fld>
            <a:endParaRPr lang="tr-TR"/>
          </a:p>
        </p:txBody>
      </p:sp>
      <p:sp>
        <p:nvSpPr>
          <p:cNvPr id="1048627" name="Altbilgi Yer Tutucusu 4"/>
          <p:cNvSpPr>
            <a:spLocks noGrp="1"/>
          </p:cNvSpPr>
          <p:nvPr>
            <p:ph type="ftr" sz="quarter" idx="11"/>
          </p:nvPr>
        </p:nvSpPr>
        <p:spPr/>
        <p:txBody>
          <a:bodyPr/>
          <a:p>
            <a:endParaRPr lang="tr-TR"/>
          </a:p>
        </p:txBody>
      </p:sp>
      <p:sp>
        <p:nvSpPr>
          <p:cNvPr id="1048628" name="Slayt Numarası Yer Tutucusu 5"/>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Bölüm Üstbilgisi">
    <p:spTree>
      <p:nvGrpSpPr>
        <p:cNvPr id="36" name=""/>
        <p:cNvGrpSpPr/>
        <p:nvPr/>
      </p:nvGrpSpPr>
      <p:grpSpPr>
        <a:xfrm>
          <a:off x="0" y="0"/>
          <a:ext cx="0" cy="0"/>
          <a:chOff x="0" y="0"/>
          <a:chExt cx="0" cy="0"/>
        </a:xfrm>
      </p:grpSpPr>
      <p:sp>
        <p:nvSpPr>
          <p:cNvPr id="1048640"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1048641" name="Metin Yer Tutucusu 2"/>
          <p:cNvSpPr>
            <a:spLocks noGrp="1"/>
          </p:cNvSpPr>
          <p:nvPr>
            <p:ph type="body" idx="1"/>
          </p:nvPr>
        </p:nvSpPr>
        <p:spPr>
          <a:xfrm>
            <a:off x="831850" y="4589463"/>
            <a:ext cx="10515600" cy="1500187"/>
          </a:xfrm>
        </p:spPr>
        <p:txBody>
          <a:bodyPr/>
          <a:lstStyle>
            <a:lvl1pPr indent="0" marL="0">
              <a:buNone/>
              <a:defRPr sz="2400">
                <a:solidFill>
                  <a:schemeClr val="tx1">
                    <a:tint val="82000"/>
                  </a:schemeClr>
                </a:solidFill>
              </a:defRPr>
            </a:lvl1pPr>
            <a:lvl2pPr indent="0" marL="457200">
              <a:buNone/>
              <a:defRPr sz="2000">
                <a:solidFill>
                  <a:schemeClr val="tx1">
                    <a:tint val="82000"/>
                  </a:schemeClr>
                </a:solidFill>
              </a:defRPr>
            </a:lvl2pPr>
            <a:lvl3pPr indent="0" marL="914400">
              <a:buNone/>
              <a:defRPr sz="1800">
                <a:solidFill>
                  <a:schemeClr val="tx1">
                    <a:tint val="82000"/>
                  </a:schemeClr>
                </a:solidFill>
              </a:defRPr>
            </a:lvl3pPr>
            <a:lvl4pPr indent="0" marL="1371600">
              <a:buNone/>
              <a:defRPr sz="1600">
                <a:solidFill>
                  <a:schemeClr val="tx1">
                    <a:tint val="82000"/>
                  </a:schemeClr>
                </a:solidFill>
              </a:defRPr>
            </a:lvl4pPr>
            <a:lvl5pPr indent="0" marL="1828800">
              <a:buNone/>
              <a:defRPr sz="1600">
                <a:solidFill>
                  <a:schemeClr val="tx1">
                    <a:tint val="82000"/>
                  </a:schemeClr>
                </a:solidFill>
              </a:defRPr>
            </a:lvl5pPr>
            <a:lvl6pPr indent="0" marL="2286000">
              <a:buNone/>
              <a:defRPr sz="1600">
                <a:solidFill>
                  <a:schemeClr val="tx1">
                    <a:tint val="82000"/>
                  </a:schemeClr>
                </a:solidFill>
              </a:defRPr>
            </a:lvl6pPr>
            <a:lvl7pPr indent="0" marL="2743200">
              <a:buNone/>
              <a:defRPr sz="1600">
                <a:solidFill>
                  <a:schemeClr val="tx1">
                    <a:tint val="82000"/>
                  </a:schemeClr>
                </a:solidFill>
              </a:defRPr>
            </a:lvl7pPr>
            <a:lvl8pPr indent="0" marL="3200400">
              <a:buNone/>
              <a:defRPr sz="1600">
                <a:solidFill>
                  <a:schemeClr val="tx1">
                    <a:tint val="82000"/>
                  </a:schemeClr>
                </a:solidFill>
              </a:defRPr>
            </a:lvl8pPr>
            <a:lvl9pPr indent="0" marL="3657600">
              <a:buNone/>
              <a:defRPr sz="1600">
                <a:solidFill>
                  <a:schemeClr val="tx1">
                    <a:tint val="82000"/>
                  </a:schemeClr>
                </a:solidFill>
              </a:defRPr>
            </a:lvl9pPr>
          </a:lstStyle>
          <a:p>
            <a:pPr lvl="0"/>
            <a:r>
              <a:rPr lang="tr-TR"/>
              <a:t>Asıl metin stillerini düzenlemek için tıklatın</a:t>
            </a:r>
          </a:p>
        </p:txBody>
      </p:sp>
      <p:sp>
        <p:nvSpPr>
          <p:cNvPr id="1048642" name="Veri Yer Tutucusu 3"/>
          <p:cNvSpPr>
            <a:spLocks noGrp="1"/>
          </p:cNvSpPr>
          <p:nvPr>
            <p:ph type="dt" sz="half" idx="10"/>
          </p:nvPr>
        </p:nvSpPr>
        <p:spPr/>
        <p:txBody>
          <a:bodyPr/>
          <a:p>
            <a:fld id="{E2072480-10DA-4FB4-BEAE-2A1DEA90F248}" type="datetimeFigureOut">
              <a:rPr lang="tr-TR" smtClean="0"/>
              <a:t>7.02.2024</a:t>
            </a:fld>
            <a:endParaRPr lang="tr-TR"/>
          </a:p>
        </p:txBody>
      </p:sp>
      <p:sp>
        <p:nvSpPr>
          <p:cNvPr id="1048643" name="Altbilgi Yer Tutucusu 4"/>
          <p:cNvSpPr>
            <a:spLocks noGrp="1"/>
          </p:cNvSpPr>
          <p:nvPr>
            <p:ph type="ftr" sz="quarter" idx="11"/>
          </p:nvPr>
        </p:nvSpPr>
        <p:spPr/>
        <p:txBody>
          <a:bodyPr/>
          <a:p>
            <a:endParaRPr lang="tr-TR"/>
          </a:p>
        </p:txBody>
      </p:sp>
      <p:sp>
        <p:nvSpPr>
          <p:cNvPr id="1048644" name="Slayt Numarası Yer Tutucusu 5"/>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İki İçerik">
    <p:spTree>
      <p:nvGrpSpPr>
        <p:cNvPr id="37" name=""/>
        <p:cNvGrpSpPr/>
        <p:nvPr/>
      </p:nvGrpSpPr>
      <p:grpSpPr>
        <a:xfrm>
          <a:off x="0" y="0"/>
          <a:ext cx="0" cy="0"/>
          <a:chOff x="0" y="0"/>
          <a:chExt cx="0" cy="0"/>
        </a:xfrm>
      </p:grpSpPr>
      <p:sp>
        <p:nvSpPr>
          <p:cNvPr id="1048645" name="Başlık 1"/>
          <p:cNvSpPr>
            <a:spLocks noGrp="1"/>
          </p:cNvSpPr>
          <p:nvPr>
            <p:ph type="title"/>
          </p:nvPr>
        </p:nvSpPr>
        <p:spPr/>
        <p:txBody>
          <a:bodyPr/>
          <a:p>
            <a:r>
              <a:rPr lang="tr-TR"/>
              <a:t>Asıl başlık stili için tıklatın</a:t>
            </a:r>
          </a:p>
        </p:txBody>
      </p:sp>
      <p:sp>
        <p:nvSpPr>
          <p:cNvPr id="1048646" name="İçerik Yer Tutucusu 2"/>
          <p:cNvSpPr>
            <a:spLocks noGrp="1"/>
          </p:cNvSpPr>
          <p:nvPr>
            <p:ph sz="half" idx="1"/>
          </p:nvPr>
        </p:nvSpPr>
        <p:spPr>
          <a:xfrm>
            <a:off x="838200" y="1825625"/>
            <a:ext cx="5181600" cy="4351338"/>
          </a:xfrm>
        </p:spPr>
        <p:txBody>
          <a:bodyPr/>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47" name="İçerik Yer Tutucusu 3"/>
          <p:cNvSpPr>
            <a:spLocks noGrp="1"/>
          </p:cNvSpPr>
          <p:nvPr>
            <p:ph sz="half" idx="2"/>
          </p:nvPr>
        </p:nvSpPr>
        <p:spPr>
          <a:xfrm>
            <a:off x="6172200" y="1825625"/>
            <a:ext cx="5181600" cy="4351338"/>
          </a:xfrm>
        </p:spPr>
        <p:txBody>
          <a:bodyPr/>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48" name="Veri Yer Tutucusu 4"/>
          <p:cNvSpPr>
            <a:spLocks noGrp="1"/>
          </p:cNvSpPr>
          <p:nvPr>
            <p:ph type="dt" sz="half" idx="10"/>
          </p:nvPr>
        </p:nvSpPr>
        <p:spPr/>
        <p:txBody>
          <a:bodyPr/>
          <a:p>
            <a:fld id="{E2072480-10DA-4FB4-BEAE-2A1DEA90F248}" type="datetimeFigureOut">
              <a:rPr lang="tr-TR" smtClean="0"/>
              <a:t>7.02.2024</a:t>
            </a:fld>
            <a:endParaRPr lang="tr-TR"/>
          </a:p>
        </p:txBody>
      </p:sp>
      <p:sp>
        <p:nvSpPr>
          <p:cNvPr id="1048649" name="Altbilgi Yer Tutucusu 5"/>
          <p:cNvSpPr>
            <a:spLocks noGrp="1"/>
          </p:cNvSpPr>
          <p:nvPr>
            <p:ph type="ftr" sz="quarter" idx="11"/>
          </p:nvPr>
        </p:nvSpPr>
        <p:spPr/>
        <p:txBody>
          <a:bodyPr/>
          <a:p>
            <a:endParaRPr lang="tr-TR"/>
          </a:p>
        </p:txBody>
      </p:sp>
      <p:sp>
        <p:nvSpPr>
          <p:cNvPr id="1048650" name="Slayt Numarası Yer Tutucusu 6"/>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Karşılaştırma">
    <p:spTree>
      <p:nvGrpSpPr>
        <p:cNvPr id="38" name=""/>
        <p:cNvGrpSpPr/>
        <p:nvPr/>
      </p:nvGrpSpPr>
      <p:grpSpPr>
        <a:xfrm>
          <a:off x="0" y="0"/>
          <a:ext cx="0" cy="0"/>
          <a:chOff x="0" y="0"/>
          <a:chExt cx="0" cy="0"/>
        </a:xfrm>
      </p:grpSpPr>
      <p:sp>
        <p:nvSpPr>
          <p:cNvPr id="1048651" name="Başlık 1"/>
          <p:cNvSpPr>
            <a:spLocks noGrp="1"/>
          </p:cNvSpPr>
          <p:nvPr>
            <p:ph type="title"/>
          </p:nvPr>
        </p:nvSpPr>
        <p:spPr>
          <a:xfrm>
            <a:off x="839788" y="365125"/>
            <a:ext cx="10515600" cy="1325563"/>
          </a:xfrm>
        </p:spPr>
        <p:txBody>
          <a:bodyPr/>
          <a:p>
            <a:r>
              <a:rPr lang="tr-TR"/>
              <a:t>Asıl başlık stili için tıklatın</a:t>
            </a:r>
          </a:p>
        </p:txBody>
      </p:sp>
      <p:sp>
        <p:nvSpPr>
          <p:cNvPr id="1048652" name="Metin Yer Tutucusu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tr-TR"/>
              <a:t>Asıl metin stillerini düzenlemek için tıklatın</a:t>
            </a:r>
          </a:p>
        </p:txBody>
      </p:sp>
      <p:sp>
        <p:nvSpPr>
          <p:cNvPr id="1048653" name="İçerik Yer Tutucusu 3"/>
          <p:cNvSpPr>
            <a:spLocks noGrp="1"/>
          </p:cNvSpPr>
          <p:nvPr>
            <p:ph sz="half" idx="2"/>
          </p:nvPr>
        </p:nvSpPr>
        <p:spPr>
          <a:xfrm>
            <a:off x="839788" y="2505075"/>
            <a:ext cx="5157787" cy="3684588"/>
          </a:xfrm>
        </p:spPr>
        <p:txBody>
          <a:bodyPr/>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54" name="Metin Yer Tutucusu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tr-TR"/>
              <a:t>Asıl metin stillerini düzenlemek için tıklatın</a:t>
            </a:r>
          </a:p>
        </p:txBody>
      </p:sp>
      <p:sp>
        <p:nvSpPr>
          <p:cNvPr id="1048655" name="İçerik Yer Tutucusu 5"/>
          <p:cNvSpPr>
            <a:spLocks noGrp="1"/>
          </p:cNvSpPr>
          <p:nvPr>
            <p:ph sz="quarter" idx="4"/>
          </p:nvPr>
        </p:nvSpPr>
        <p:spPr>
          <a:xfrm>
            <a:off x="6172200" y="2505075"/>
            <a:ext cx="5183188" cy="3684588"/>
          </a:xfrm>
        </p:spPr>
        <p:txBody>
          <a:bodyPr/>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56" name="Veri Yer Tutucusu 6"/>
          <p:cNvSpPr>
            <a:spLocks noGrp="1"/>
          </p:cNvSpPr>
          <p:nvPr>
            <p:ph type="dt" sz="half" idx="10"/>
          </p:nvPr>
        </p:nvSpPr>
        <p:spPr/>
        <p:txBody>
          <a:bodyPr/>
          <a:p>
            <a:fld id="{E2072480-10DA-4FB4-BEAE-2A1DEA90F248}" type="datetimeFigureOut">
              <a:rPr lang="tr-TR" smtClean="0"/>
              <a:t>7.02.2024</a:t>
            </a:fld>
            <a:endParaRPr lang="tr-TR"/>
          </a:p>
        </p:txBody>
      </p:sp>
      <p:sp>
        <p:nvSpPr>
          <p:cNvPr id="1048657" name="Altbilgi Yer Tutucusu 7"/>
          <p:cNvSpPr>
            <a:spLocks noGrp="1"/>
          </p:cNvSpPr>
          <p:nvPr>
            <p:ph type="ftr" sz="quarter" idx="11"/>
          </p:nvPr>
        </p:nvSpPr>
        <p:spPr/>
        <p:txBody>
          <a:bodyPr/>
          <a:p>
            <a:endParaRPr lang="tr-TR"/>
          </a:p>
        </p:txBody>
      </p:sp>
      <p:sp>
        <p:nvSpPr>
          <p:cNvPr id="1048658" name="Slayt Numarası Yer Tutucusu 8"/>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Yalnızca Başlık">
    <p:spTree>
      <p:nvGrpSpPr>
        <p:cNvPr id="31" name=""/>
        <p:cNvGrpSpPr/>
        <p:nvPr/>
      </p:nvGrpSpPr>
      <p:grpSpPr>
        <a:xfrm>
          <a:off x="0" y="0"/>
          <a:ext cx="0" cy="0"/>
          <a:chOff x="0" y="0"/>
          <a:chExt cx="0" cy="0"/>
        </a:xfrm>
      </p:grpSpPr>
      <p:sp>
        <p:nvSpPr>
          <p:cNvPr id="1048615" name="Başlık 1"/>
          <p:cNvSpPr>
            <a:spLocks noGrp="1"/>
          </p:cNvSpPr>
          <p:nvPr>
            <p:ph type="title"/>
          </p:nvPr>
        </p:nvSpPr>
        <p:spPr/>
        <p:txBody>
          <a:bodyPr/>
          <a:p>
            <a:r>
              <a:rPr lang="tr-TR"/>
              <a:t>Asıl başlık stili için tıklatın</a:t>
            </a:r>
          </a:p>
        </p:txBody>
      </p:sp>
      <p:sp>
        <p:nvSpPr>
          <p:cNvPr id="1048616" name="Veri Yer Tutucusu 2"/>
          <p:cNvSpPr>
            <a:spLocks noGrp="1"/>
          </p:cNvSpPr>
          <p:nvPr>
            <p:ph type="dt" sz="half" idx="10"/>
          </p:nvPr>
        </p:nvSpPr>
        <p:spPr/>
        <p:txBody>
          <a:bodyPr/>
          <a:p>
            <a:fld id="{E2072480-10DA-4FB4-BEAE-2A1DEA90F248}" type="datetimeFigureOut">
              <a:rPr lang="tr-TR" smtClean="0"/>
              <a:t>7.02.2024</a:t>
            </a:fld>
            <a:endParaRPr lang="tr-TR"/>
          </a:p>
        </p:txBody>
      </p:sp>
      <p:sp>
        <p:nvSpPr>
          <p:cNvPr id="1048617" name="Altbilgi Yer Tutucusu 3"/>
          <p:cNvSpPr>
            <a:spLocks noGrp="1"/>
          </p:cNvSpPr>
          <p:nvPr>
            <p:ph type="ftr" sz="quarter" idx="11"/>
          </p:nvPr>
        </p:nvSpPr>
        <p:spPr/>
        <p:txBody>
          <a:bodyPr/>
          <a:p>
            <a:endParaRPr lang="tr-TR"/>
          </a:p>
        </p:txBody>
      </p:sp>
      <p:sp>
        <p:nvSpPr>
          <p:cNvPr id="1048618" name="Slayt Numarası Yer Tutucusu 4"/>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oş">
    <p:spTree>
      <p:nvGrpSpPr>
        <p:cNvPr id="21" name=""/>
        <p:cNvGrpSpPr/>
        <p:nvPr/>
      </p:nvGrpSpPr>
      <p:grpSpPr>
        <a:xfrm>
          <a:off x="0" y="0"/>
          <a:ext cx="0" cy="0"/>
          <a:chOff x="0" y="0"/>
          <a:chExt cx="0" cy="0"/>
        </a:xfrm>
      </p:grpSpPr>
      <p:sp>
        <p:nvSpPr>
          <p:cNvPr id="1048581" name="Veri Yer Tutucusu 1"/>
          <p:cNvSpPr>
            <a:spLocks noGrp="1"/>
          </p:cNvSpPr>
          <p:nvPr>
            <p:ph type="dt" sz="half" idx="10"/>
          </p:nvPr>
        </p:nvSpPr>
        <p:spPr/>
        <p:txBody>
          <a:bodyPr/>
          <a:p>
            <a:fld id="{E2072480-10DA-4FB4-BEAE-2A1DEA90F248}" type="datetimeFigureOut">
              <a:rPr lang="tr-TR" smtClean="0"/>
              <a:t>7.02.2024</a:t>
            </a:fld>
            <a:endParaRPr lang="tr-TR"/>
          </a:p>
        </p:txBody>
      </p:sp>
      <p:sp>
        <p:nvSpPr>
          <p:cNvPr id="1048582" name="Altbilgi Yer Tutucusu 2"/>
          <p:cNvSpPr>
            <a:spLocks noGrp="1"/>
          </p:cNvSpPr>
          <p:nvPr>
            <p:ph type="ftr" sz="quarter" idx="11"/>
          </p:nvPr>
        </p:nvSpPr>
        <p:spPr/>
        <p:txBody>
          <a:bodyPr/>
          <a:p>
            <a:endParaRPr lang="tr-TR"/>
          </a:p>
        </p:txBody>
      </p:sp>
      <p:sp>
        <p:nvSpPr>
          <p:cNvPr id="1048583" name="Slayt Numarası Yer Tutucusu 3"/>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Başlıklı İçerik">
    <p:spTree>
      <p:nvGrpSpPr>
        <p:cNvPr id="39" name=""/>
        <p:cNvGrpSpPr/>
        <p:nvPr/>
      </p:nvGrpSpPr>
      <p:grpSpPr>
        <a:xfrm>
          <a:off x="0" y="0"/>
          <a:ext cx="0" cy="0"/>
          <a:chOff x="0" y="0"/>
          <a:chExt cx="0" cy="0"/>
        </a:xfrm>
      </p:grpSpPr>
      <p:sp>
        <p:nvSpPr>
          <p:cNvPr id="1048659"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1048660"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661" name="Metin Yer Tutucusu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tr-TR"/>
              <a:t>Asıl metin stillerini düzenlemek için tıklatın</a:t>
            </a:r>
          </a:p>
        </p:txBody>
      </p:sp>
      <p:sp>
        <p:nvSpPr>
          <p:cNvPr id="1048662" name="Veri Yer Tutucusu 4"/>
          <p:cNvSpPr>
            <a:spLocks noGrp="1"/>
          </p:cNvSpPr>
          <p:nvPr>
            <p:ph type="dt" sz="half" idx="10"/>
          </p:nvPr>
        </p:nvSpPr>
        <p:spPr/>
        <p:txBody>
          <a:bodyPr/>
          <a:p>
            <a:fld id="{E2072480-10DA-4FB4-BEAE-2A1DEA90F248}" type="datetimeFigureOut">
              <a:rPr lang="tr-TR" smtClean="0"/>
              <a:t>7.02.2024</a:t>
            </a:fld>
            <a:endParaRPr lang="tr-TR"/>
          </a:p>
        </p:txBody>
      </p:sp>
      <p:sp>
        <p:nvSpPr>
          <p:cNvPr id="1048663" name="Altbilgi Yer Tutucusu 5"/>
          <p:cNvSpPr>
            <a:spLocks noGrp="1"/>
          </p:cNvSpPr>
          <p:nvPr>
            <p:ph type="ftr" sz="quarter" idx="11"/>
          </p:nvPr>
        </p:nvSpPr>
        <p:spPr/>
        <p:txBody>
          <a:bodyPr/>
          <a:p>
            <a:endParaRPr lang="tr-TR"/>
          </a:p>
        </p:txBody>
      </p:sp>
      <p:sp>
        <p:nvSpPr>
          <p:cNvPr id="1048664" name="Slayt Numarası Yer Tutucusu 6"/>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Başlıklı Resim">
    <p:spTree>
      <p:nvGrpSpPr>
        <p:cNvPr id="34" name=""/>
        <p:cNvGrpSpPr/>
        <p:nvPr/>
      </p:nvGrpSpPr>
      <p:grpSpPr>
        <a:xfrm>
          <a:off x="0" y="0"/>
          <a:ext cx="0" cy="0"/>
          <a:chOff x="0" y="0"/>
          <a:chExt cx="0" cy="0"/>
        </a:xfrm>
      </p:grpSpPr>
      <p:sp>
        <p:nvSpPr>
          <p:cNvPr id="1048629"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1048630" name="Resim Yer Tutucusu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tr-TR"/>
          </a:p>
        </p:txBody>
      </p:sp>
      <p:sp>
        <p:nvSpPr>
          <p:cNvPr id="1048631" name="Metin Yer Tutucusu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tr-TR"/>
              <a:t>Asıl metin stillerini düzenlemek için tıklatın</a:t>
            </a:r>
          </a:p>
        </p:txBody>
      </p:sp>
      <p:sp>
        <p:nvSpPr>
          <p:cNvPr id="1048632" name="Veri Yer Tutucusu 4"/>
          <p:cNvSpPr>
            <a:spLocks noGrp="1"/>
          </p:cNvSpPr>
          <p:nvPr>
            <p:ph type="dt" sz="half" idx="10"/>
          </p:nvPr>
        </p:nvSpPr>
        <p:spPr/>
        <p:txBody>
          <a:bodyPr/>
          <a:p>
            <a:fld id="{E2072480-10DA-4FB4-BEAE-2A1DEA90F248}" type="datetimeFigureOut">
              <a:rPr lang="tr-TR" smtClean="0"/>
              <a:t>7.02.2024</a:t>
            </a:fld>
            <a:endParaRPr lang="tr-TR"/>
          </a:p>
        </p:txBody>
      </p:sp>
      <p:sp>
        <p:nvSpPr>
          <p:cNvPr id="1048633" name="Altbilgi Yer Tutucusu 5"/>
          <p:cNvSpPr>
            <a:spLocks noGrp="1"/>
          </p:cNvSpPr>
          <p:nvPr>
            <p:ph type="ftr" sz="quarter" idx="11"/>
          </p:nvPr>
        </p:nvSpPr>
        <p:spPr/>
        <p:txBody>
          <a:bodyPr/>
          <a:p>
            <a:endParaRPr lang="tr-TR"/>
          </a:p>
        </p:txBody>
      </p:sp>
      <p:sp>
        <p:nvSpPr>
          <p:cNvPr id="1048634" name="Slayt Numarası Yer Tutucusu 6"/>
          <p:cNvSpPr>
            <a:spLocks noGrp="1"/>
          </p:cNvSpPr>
          <p:nvPr>
            <p:ph type="sldNum" sz="quarter" idx="12"/>
          </p:nvPr>
        </p:nvSpPr>
        <p:spPr/>
        <p:txBody>
          <a:bodyPr/>
          <a:p>
            <a:fld id="{320A84BC-3F9E-4B08-9743-FC4E27FA512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 name=""/>
        <p:cNvGrpSpPr/>
        <p:nvPr/>
      </p:nvGrpSpPr>
      <p:grpSpPr>
        <a:xfrm>
          <a:off x="0" y="0"/>
          <a:ext cx="0" cy="0"/>
          <a:chOff x="0" y="0"/>
          <a:chExt cx="0" cy="0"/>
        </a:xfrm>
      </p:grpSpPr>
      <p:sp>
        <p:nvSpPr>
          <p:cNvPr id="1048576" name="Başlık Yer Tutucusu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tr-TR"/>
              <a:t>Asıl başlık stili için tıklatın</a:t>
            </a:r>
          </a:p>
        </p:txBody>
      </p:sp>
      <p:sp>
        <p:nvSpPr>
          <p:cNvPr id="1048577" name="Metin Yer Tutucusu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48578" name="Veri Yer Tutucusu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82000"/>
                  </a:schemeClr>
                </a:solidFill>
              </a:defRPr>
            </a:lvl1pPr>
          </a:lstStyle>
          <a:p>
            <a:fld id="{E2072480-10DA-4FB4-BEAE-2A1DEA90F248}" type="datetimeFigureOut">
              <a:rPr lang="tr-TR" smtClean="0"/>
              <a:t>7.02.2024</a:t>
            </a:fld>
            <a:endParaRPr lang="tr-TR"/>
          </a:p>
        </p:txBody>
      </p:sp>
      <p:sp>
        <p:nvSpPr>
          <p:cNvPr id="1048579" name="Altbilgi Yer Tutucusu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82000"/>
                  </a:schemeClr>
                </a:solidFill>
              </a:defRPr>
            </a:lvl1pPr>
          </a:lstStyle>
          <a:p>
            <a:endParaRPr lang="tr-TR"/>
          </a:p>
        </p:txBody>
      </p:sp>
      <p:sp>
        <p:nvSpPr>
          <p:cNvPr id="1048580" name="Slayt Numarası Yer Tutucusu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82000"/>
                  </a:schemeClr>
                </a:solidFill>
              </a:defRPr>
            </a:lvl1pPr>
          </a:lstStyle>
          <a:p>
            <a:fld id="{320A84BC-3F9E-4B08-9743-FC4E27FA5126}" type="slidenum">
              <a:rPr lang="tr-TR" smtClean="0"/>
              <a:t>‹#›</a:t>
            </a:fld>
            <a:endParaRPr lang="tr-TR"/>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2" name=""/>
        <p:cNvGrpSpPr/>
        <p:nvPr/>
      </p:nvGrpSpPr>
      <p:grpSpPr>
        <a:xfrm>
          <a:off x="0" y="0"/>
          <a:ext cx="0" cy="0"/>
          <a:chOff x="0" y="0"/>
          <a:chExt cx="0" cy="0"/>
        </a:xfrm>
      </p:grpSpPr>
      <p:sp>
        <p:nvSpPr>
          <p:cNvPr id="1048584" name="Rectangle 7"/>
          <p:cNvSpPr>
            <a:spLocks noChangeAspect="1" noMove="1" noResize="1" noRot="1" noGrp="1" noAdjustHandles="1" noEditPoints="1" noChangeArrowheads="1" noChangeShapeType="1" noTextEdit="1"/>
          </p:cNvSpPr>
          <p:nvPr/>
        </p:nvSpPr>
        <p:spPr>
          <a:xfrm>
            <a:off x="0" y="0"/>
            <a:ext cx="12188952" cy="685800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2" name="Resim 2" descr="Düğüm ve ağdan oluşan soyut arka plan"/>
          <p:cNvPicPr>
            <a:picLocks noChangeAspect="1"/>
          </p:cNvPicPr>
          <p:nvPr/>
        </p:nvPicPr>
        <p:blipFill rotWithShape="1">
          <a:blip xmlns:r="http://schemas.openxmlformats.org/officeDocument/2006/relationships" r:embed="rId1">
            <a:alphaModFix amt="50000"/>
          </a:blip>
          <a:srcRect t="15709" r="-1" b="-1"/>
          <a:stretch>
            <a:fillRect/>
          </a:stretch>
        </p:blipFill>
        <p:spPr>
          <a:xfrm>
            <a:off x="34656" y="-46172"/>
            <a:ext cx="12188931" cy="6857990"/>
          </a:xfrm>
          <a:prstGeom prst="rect"/>
        </p:spPr>
      </p:pic>
      <p:sp>
        <p:nvSpPr>
          <p:cNvPr id="1048585" name="Başlık 1"/>
          <p:cNvSpPr>
            <a:spLocks noGrp="1"/>
          </p:cNvSpPr>
          <p:nvPr>
            <p:ph type="title" idx="4294967295"/>
          </p:nvPr>
        </p:nvSpPr>
        <p:spPr>
          <a:xfrm>
            <a:off x="1527048" y="1124712"/>
            <a:ext cx="9144000" cy="3063240"/>
          </a:xfrm>
        </p:spPr>
        <p:txBody>
          <a:bodyPr anchor="b" bIns="45720" lIns="91440" rIns="91440" rtlCol="0" tIns="45720" vert="horz">
            <a:normAutofit/>
          </a:bodyPr>
          <a:p>
            <a:pPr algn="ctr"/>
            <a:r>
              <a:rPr sz="6600" lang="en-US">
                <a:solidFill>
                  <a:schemeClr val="bg1"/>
                </a:solidFill>
              </a:rPr>
              <a:t>KÜLTÜREL NİRVANA ÜÇTEPE</a:t>
            </a:r>
          </a:p>
        </p:txBody>
      </p:sp>
      <p:sp>
        <p:nvSpPr>
          <p:cNvPr id="1048586" name="sketchy box"/>
          <p:cNvSpPr>
            <a:spLocks noChangeAspect="1" noMove="1" noResize="1" noRot="1" noGrp="1" noAdjustHandles="1" noEditPoints="1" noChangeArrowheads="1" noChangeShapeType="1" noTextEdit="1"/>
          </p:cNvSpPr>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7" name="sketchy line"/>
          <p:cNvSpPr>
            <a:spLocks noChangeAspect="1" noMove="1" noResize="1" noRot="1" noGrp="1" noAdjustHandles="1" noEditPoints="1" noChangeArrowheads="1" noChangeShapeType="1" noTextEdit="1"/>
          </p:cNvSpPr>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585"/>
                                        </p:tgtEl>
                                        <p:attrNameLst>
                                          <p:attrName>style.visibility</p:attrName>
                                        </p:attrNameLst>
                                      </p:cBhvr>
                                      <p:to>
                                        <p:strVal val="visible"/>
                                      </p:to>
                                    </p:set>
                                    <p:anim calcmode="lin" valueType="num">
                                      <p:cBhvr additive="base">
                                        <p:cTn dur="500" fill="hold" id="7"/>
                                        <p:tgtEl>
                                          <p:spTgt spid="1048585"/>
                                        </p:tgtEl>
                                        <p:attrNameLst>
                                          <p:attrName>ppt_x</p:attrName>
                                        </p:attrNameLst>
                                      </p:cBhvr>
                                      <p:tavLst>
                                        <p:tav tm="0">
                                          <p:val>
                                            <p:strVal val="#ppt_x"/>
                                          </p:val>
                                        </p:tav>
                                        <p:tav tm="100000">
                                          <p:val>
                                            <p:strVal val="#ppt_x"/>
                                          </p:val>
                                        </p:tav>
                                      </p:tavLst>
                                    </p:anim>
                                    <p:anim calcmode="lin" valueType="num">
                                      <p:cBhvr additive="base">
                                        <p:cTn dur="500" fill="hold" id="8"/>
                                        <p:tgtEl>
                                          <p:spTgt spid="1048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3" name=""/>
        <p:cNvGrpSpPr/>
        <p:nvPr/>
      </p:nvGrpSpPr>
      <p:grpSpPr>
        <a:xfrm>
          <a:off x="0" y="0"/>
          <a:ext cx="0" cy="0"/>
          <a:chOff x="0" y="0"/>
          <a:chExt cx="0" cy="0"/>
        </a:xfrm>
      </p:grpSpPr>
      <p:sp useBgFill="1">
        <p:nvSpPr>
          <p:cNvPr id="1048588" name="Rectangle 7"/>
          <p:cNvSpPr>
            <a:spLocks noChangeAspect="1" noMove="1" noResize="1" noRot="1" noGrp="1" noAdjustHandles="1" noEditPoints="1" noChangeArrowheads="1" noChangeShapeType="1" noTextEdit="1"/>
          </p:cNvSpPr>
          <p:nvPr/>
        </p:nvSpPr>
        <p:spPr>
          <a:xfrm>
            <a:off x="0" y="0"/>
            <a:ext cx="12188952"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3" name="Resim 2" descr="doğa, dış mekan, delik, yer içeren bir resim  Açıklama otomatik olarak oluşturuldu"/>
          <p:cNvPicPr>
            <a:picLocks noChangeAspect="1"/>
          </p:cNvPicPr>
          <p:nvPr/>
        </p:nvPicPr>
        <p:blipFill rotWithShape="1">
          <a:blip xmlns:r="http://schemas.openxmlformats.org/officeDocument/2006/relationships" r:embed="rId1"/>
          <a:srcRect r="-2" b="770"/>
          <a:stretch>
            <a:fillRect/>
          </a:stretch>
        </p:blipFill>
        <p:spPr>
          <a:xfrm>
            <a:off x="20" y="10"/>
            <a:ext cx="6116549" cy="6857990"/>
          </a:xfrm>
          <a:custGeom>
            <a:avLst/>
            <a:ah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48589" name="Metin kutusu 1"/>
          <p:cNvSpPr txBox="1"/>
          <p:nvPr/>
        </p:nvSpPr>
        <p:spPr>
          <a:xfrm>
            <a:off x="6488388" y="491797"/>
            <a:ext cx="4840010" cy="3843666"/>
          </a:xfrm>
          <a:prstGeom prst="rect"/>
        </p:spPr>
        <p:style>
          <a:lnRef idx="2">
            <a:schemeClr val="accent1"/>
          </a:lnRef>
          <a:fillRef idx="1">
            <a:schemeClr val="lt1"/>
          </a:fillRef>
          <a:effectRef idx="0">
            <a:schemeClr val="accent1"/>
          </a:effectRef>
          <a:fontRef idx="minor">
            <a:schemeClr val="dk1"/>
          </a:fontRef>
        </p:style>
        <p:txBody>
          <a:bodyPr anchorCtr="0" bIns="45720" compatLnSpc="1" forceAA="0" fromWordArt="0" horzOverflow="overflow" lIns="91440" numCol="1" rIns="91440" rot="0" rtlCol="0" spcCol="0" spcFirstLastPara="0" tIns="45720" vert="horz" vertOverflow="overflow">
            <a:prstTxWarp prst="textNoShape"/>
            <a:normAutofit/>
          </a:bodyPr>
          <a:p>
            <a:pPr indent="-228600">
              <a:lnSpc>
                <a:spcPct val="90000"/>
              </a:lnSpc>
              <a:spcAft>
                <a:spcPts val="600"/>
              </a:spcAft>
              <a:buFont typeface="Arial" panose="020B0604020202020204" pitchFamily="34" charset="0"/>
              <a:buChar char="•"/>
            </a:pPr>
            <a:r>
              <a:rPr sz="2800" lang="en-US">
                <a:solidFill>
                  <a:schemeClr val="tx1"/>
                </a:solidFill>
              </a:rPr>
              <a:t>Üçtepe Höyük Diyarbakır il merkezinin 40 km güneydoğusunda yer alan bir höyüktür.Bismil ilçesine 10 km mesafedeki eski adı Kerh ya da Kerh-i Dicle olan Üçtepe köyündedir.Göksu Çayı`nın batı  kıyısında ovaya hakim durumdaki höyük 200x180 m genişlik ve 44 metre yükseklikteki doğal bir tepedir.</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10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55" presetSubtype="0">
                                  <p:stCondLst>
                                    <p:cond delay="0"/>
                                  </p:stCondLst>
                                  <p:childTnLst>
                                    <p:set>
                                      <p:cBhvr>
                                        <p:cTn dur="1" fill="hold" id="6">
                                          <p:stCondLst>
                                            <p:cond delay="0"/>
                                          </p:stCondLst>
                                        </p:cTn>
                                        <p:tgtEl>
                                          <p:spTgt spid="2097153"/>
                                        </p:tgtEl>
                                        <p:attrNameLst>
                                          <p:attrName>style.visibility</p:attrName>
                                        </p:attrNameLst>
                                      </p:cBhvr>
                                      <p:to>
                                        <p:strVal val="visible"/>
                                      </p:to>
                                    </p:set>
                                    <p:anim calcmode="lin" valueType="num">
                                      <p:cBhvr>
                                        <p:cTn dur="1000" fill="hold" id="7"/>
                                        <p:tgtEl>
                                          <p:spTgt spid="2097153"/>
                                        </p:tgtEl>
                                        <p:attrNameLst>
                                          <p:attrName>ppt_w</p:attrName>
                                        </p:attrNameLst>
                                      </p:cBhvr>
                                      <p:tavLst>
                                        <p:tav tm="0">
                                          <p:val>
                                            <p:strVal val="#ppt_w*0.70"/>
                                          </p:val>
                                        </p:tav>
                                        <p:tav tm="100000">
                                          <p:val>
                                            <p:strVal val="#ppt_w"/>
                                          </p:val>
                                        </p:tav>
                                      </p:tavLst>
                                    </p:anim>
                                    <p:anim calcmode="lin" valueType="num">
                                      <p:cBhvr>
                                        <p:cTn dur="1000" fill="hold" id="8"/>
                                        <p:tgtEl>
                                          <p:spTgt spid="2097153"/>
                                        </p:tgtEl>
                                        <p:attrNameLst>
                                          <p:attrName>ppt_h</p:attrName>
                                        </p:attrNameLst>
                                      </p:cBhvr>
                                      <p:tavLst>
                                        <p:tav tm="0">
                                          <p:val>
                                            <p:strVal val="#ppt_h"/>
                                          </p:val>
                                        </p:tav>
                                        <p:tav tm="100000">
                                          <p:val>
                                            <p:strVal val="#ppt_h"/>
                                          </p:val>
                                        </p:tav>
                                      </p:tavLst>
                                    </p:anim>
                                    <p:animEffect transition="in" filter="fade">
                                      <p:cBhvr>
                                        <p:cTn dur="1000" id="9"/>
                                        <p:tgtEl>
                                          <p:spTgt spid="2097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4" name=""/>
        <p:cNvGrpSpPr/>
        <p:nvPr/>
      </p:nvGrpSpPr>
      <p:grpSpPr>
        <a:xfrm>
          <a:off x="0" y="0"/>
          <a:ext cx="0" cy="0"/>
          <a:chOff x="0" y="0"/>
          <a:chExt cx="0" cy="0"/>
        </a:xfrm>
      </p:grpSpPr>
      <p:sp useBgFill="1">
        <p:nvSpPr>
          <p:cNvPr id="1048590" name="Rectangle 9"/>
          <p:cNvSpPr>
            <a:spLocks noChangeAspect="1" noMove="1" noResize="1" noRot="1" noGrp="1" noAdjustHandles="1" noEditPoints="1" noChangeArrowheads="1" noChangeShapeType="1" noTextEdit="1"/>
          </p:cNvSpPr>
          <p:nvPr/>
        </p:nvSpPr>
        <p:spPr>
          <a:xfrm>
            <a:off x="0" y="0"/>
            <a:ext cx="12188952"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1" name="sketch line"/>
          <p:cNvSpPr>
            <a:spLocks noChangeAspect="1" noMove="1" noResize="1" noRot="1" noGrp="1" noAdjustHandles="1" noEditPoints="1" noChangeArrowheads="1" noChangeShapeType="1" noTextEdit="1"/>
          </p:cNvSpPr>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2" name="Metin kutusu 2"/>
          <p:cNvSpPr txBox="1"/>
          <p:nvPr/>
        </p:nvSpPr>
        <p:spPr>
          <a:xfrm>
            <a:off x="640080" y="2706624"/>
            <a:ext cx="6894576" cy="3483864"/>
          </a:xfrm>
          <a:prstGeom prst="rect"/>
        </p:spPr>
        <p:txBody>
          <a:bodyPr anchorCtr="0" bIns="45720" compatLnSpc="1" forceAA="0" fromWordArt="0" horzOverflow="overflow" lIns="91440" numCol="1" rIns="91440" rot="0" rtlCol="0" spcCol="0" spcFirstLastPara="0" tIns="45720" vert="horz" vertOverflow="overflow">
            <a:prstTxWarp prst="textNoShape"/>
            <a:normAutofit/>
          </a:bodyPr>
          <a:p>
            <a:pPr indent="-228600">
              <a:lnSpc>
                <a:spcPct val="90000"/>
              </a:lnSpc>
              <a:spcAft>
                <a:spcPts val="600"/>
              </a:spcAft>
              <a:buFont typeface="Arial" panose="020B0604020202020204" pitchFamily="34" charset="0"/>
              <a:buChar char="•"/>
            </a:pPr>
            <a:r>
              <a:rPr sz="2200" lang="en-US"/>
              <a:t>Önceden köyün çoğunluğunun uğraştığı tütün işine Kahramanmaraşlıların köye gelip pamuk ekmesiyle köylü,onlardan öğrenerek pamuk yetiştirmeye başladılar.Zaten pamuğun az yetiştiği bölgede üretilmeye başlayan pamuk çok sayılarak Üçtepe köylülerinin gelirlerini artırmaya başladı ve bu sayede diğer köylerden daha varlıklı bir köy oldu.</a:t>
            </a:r>
          </a:p>
        </p:txBody>
      </p:sp>
      <p:pic>
        <p:nvPicPr>
          <p:cNvPr id="2097154" name="Resim 4" descr="bulut, gökyüzü, Hava fotoğrafçılığı, dış mekan içeren bir resim  Açıklama otomatik olarak oluşturuldu"/>
          <p:cNvPicPr>
            <a:picLocks noChangeAspect="1"/>
          </p:cNvPicPr>
          <p:nvPr/>
        </p:nvPicPr>
        <p:blipFill>
          <a:blip xmlns:r="http://schemas.openxmlformats.org/officeDocument/2006/relationships" r:embed="rId1"/>
          <a:stretch>
            <a:fillRect/>
          </a:stretch>
        </p:blipFill>
        <p:spPr>
          <a:xfrm>
            <a:off x="7949397" y="329183"/>
            <a:ext cx="3843102" cy="3429969"/>
          </a:xfrm>
          <a:prstGeom prst="rect"/>
        </p:spPr>
      </p:pic>
      <p:pic>
        <p:nvPicPr>
          <p:cNvPr id="2097155" name="Resim 3" descr="yer, dış mekan, tarım, çiçek içeren bir resim  Açıklama otomatik olarak oluşturuldu"/>
          <p:cNvPicPr>
            <a:picLocks noChangeAspect="1"/>
          </p:cNvPicPr>
          <p:nvPr/>
        </p:nvPicPr>
        <p:blipFill>
          <a:blip xmlns:r="http://schemas.openxmlformats.org/officeDocument/2006/relationships" r:embed="rId2"/>
          <a:stretch>
            <a:fillRect/>
          </a:stretch>
        </p:blipFill>
        <p:spPr>
          <a:xfrm>
            <a:off x="8229600" y="4079193"/>
            <a:ext cx="3264408" cy="2176272"/>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1" presetSubtype="0">
                                  <p:stCondLst>
                                    <p:cond delay="0"/>
                                  </p:stCondLst>
                                  <p:childTnLst>
                                    <p:set>
                                      <p:cBhvr>
                                        <p:cTn dur="1" fill="hold" id="6">
                                          <p:stCondLst>
                                            <p:cond delay="0"/>
                                          </p:stCondLst>
                                        </p:cTn>
                                        <p:tgtEl>
                                          <p:spTgt spid="209715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2" presetSubtype="4">
                                  <p:stCondLst>
                                    <p:cond delay="0"/>
                                  </p:stCondLst>
                                  <p:childTnLst>
                                    <p:set>
                                      <p:cBhvr>
                                        <p:cTn dur="1" fill="hold" id="10">
                                          <p:stCondLst>
                                            <p:cond delay="0"/>
                                          </p:stCondLst>
                                        </p:cTn>
                                        <p:tgtEl>
                                          <p:spTgt spid="2097155"/>
                                        </p:tgtEl>
                                        <p:attrNameLst>
                                          <p:attrName>style.visibility</p:attrName>
                                        </p:attrNameLst>
                                      </p:cBhvr>
                                      <p:to>
                                        <p:strVal val="visible"/>
                                      </p:to>
                                    </p:set>
                                    <p:anim calcmode="lin" valueType="num">
                                      <p:cBhvr additive="base">
                                        <p:cTn dur="500" fill="hold" id="11"/>
                                        <p:tgtEl>
                                          <p:spTgt spid="2097155"/>
                                        </p:tgtEl>
                                        <p:attrNameLst>
                                          <p:attrName>ppt_x</p:attrName>
                                        </p:attrNameLst>
                                      </p:cBhvr>
                                      <p:tavLst>
                                        <p:tav tm="0">
                                          <p:val>
                                            <p:strVal val="#ppt_x"/>
                                          </p:val>
                                        </p:tav>
                                        <p:tav tm="100000">
                                          <p:val>
                                            <p:strVal val="#ppt_x"/>
                                          </p:val>
                                        </p:tav>
                                      </p:tavLst>
                                    </p:anim>
                                    <p:anim calcmode="lin" valueType="num">
                                      <p:cBhvr additive="base">
                                        <p:cTn dur="500" fill="hold" id="12"/>
                                        <p:tgtEl>
                                          <p:spTgt spid="2097155"/>
                                        </p:tgtEl>
                                        <p:attrNameLst>
                                          <p:attrName>ppt_y</p:attrName>
                                        </p:attrNameLst>
                                      </p:cBhvr>
                                      <p:tavLst>
                                        <p:tav tm="0">
                                          <p:val>
                                            <p:strVal val="1+#ppt_h/2"/>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1048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5" name=""/>
        <p:cNvGrpSpPr/>
        <p:nvPr/>
      </p:nvGrpSpPr>
      <p:grpSpPr>
        <a:xfrm>
          <a:off x="0" y="0"/>
          <a:ext cx="0" cy="0"/>
          <a:chOff x="0" y="0"/>
          <a:chExt cx="0" cy="0"/>
        </a:xfrm>
      </p:grpSpPr>
      <p:sp useBgFill="1">
        <p:nvSpPr>
          <p:cNvPr id="1048593" name="Rectangle 9"/>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6" name="Resim 2" descr="metin, iç mekan, duvar, ekran görüntüsü içeren bir resim  Açıklama otomatik olarak oluşturuldu"/>
          <p:cNvPicPr>
            <a:picLocks noChangeAspect="1"/>
          </p:cNvPicPr>
          <p:nvPr/>
        </p:nvPicPr>
        <p:blipFill rotWithShape="1">
          <a:blip xmlns:r="http://schemas.openxmlformats.org/officeDocument/2006/relationships" r:embed="rId1"/>
          <a:srcRect r="10121"/>
          <a:stretch>
            <a:fillRect/>
          </a:stretch>
        </p:blipFill>
        <p:spPr>
          <a:xfrm>
            <a:off x="20" y="10"/>
            <a:ext cx="4977364" cy="6857990"/>
          </a:xfrm>
          <a:prstGeom prst="rect"/>
        </p:spPr>
      </p:pic>
      <p:pic>
        <p:nvPicPr>
          <p:cNvPr id="2097157" name="Resim 4" descr="iç mekan, duvar, tavan, iç mekan tasarımı içeren bir resim  Açıklama otomatik olarak oluşturuldu"/>
          <p:cNvPicPr>
            <a:picLocks noChangeAspect="1"/>
          </p:cNvPicPr>
          <p:nvPr/>
        </p:nvPicPr>
        <p:blipFill rotWithShape="1">
          <a:blip xmlns:r="http://schemas.openxmlformats.org/officeDocument/2006/relationships" r:embed="rId2"/>
          <a:srcRect t="8924" r="2" b="14556"/>
          <a:stretch>
            <a:fillRect/>
          </a:stretch>
        </p:blipFill>
        <p:spPr>
          <a:xfrm>
            <a:off x="4977384" y="10"/>
            <a:ext cx="7214616" cy="6857990"/>
          </a:xfrm>
          <a:prstGeom prst="rect"/>
        </p:spPr>
      </p:pic>
      <p:sp>
        <p:nvSpPr>
          <p:cNvPr id="1048594" name="Rectangle 11"/>
          <p:cNvSpPr>
            <a:spLocks noChangeAspect="1" noMove="1" noResize="1" noRot="1" noGrp="1" noAdjustHandles="1" noEditPoints="1" noChangeArrowheads="1" noChangeShapeType="1" noTextEdit="1"/>
          </p:cNvSpPr>
          <p:nvPr/>
        </p:nvSpPr>
        <p:spPr>
          <a:xfrm>
            <a:off x="6096000" y="4218905"/>
            <a:ext cx="5625863" cy="2089317"/>
          </a:xfrm>
          <a:prstGeom prst="rect"/>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Calibri" panose="020F0502020204030204"/>
              <a:ea typeface="+mn-ea"/>
              <a:cs typeface="+mn-cs"/>
            </a:endParaRPr>
          </a:p>
        </p:txBody>
      </p:sp>
      <p:sp>
        <p:nvSpPr>
          <p:cNvPr id="1048595" name="Rectangle: Rounded Corners 13"/>
          <p:cNvSpPr>
            <a:spLocks noChangeAspect="1" noMove="1" noResize="1" noRot="1" noGrp="1" noAdjustHandles="1" noEditPoints="1" noChangeArrowheads="1" noChangeShapeType="1" noTextEdit="1"/>
          </p:cNvSpPr>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solidFill>
                <a:prstClr val="white"/>
              </a:solidFill>
              <a:latin typeface="Calibri" panose="020F0502020204030204"/>
            </a:endParaRPr>
          </a:p>
        </p:txBody>
      </p:sp>
      <p:sp>
        <p:nvSpPr>
          <p:cNvPr id="1048596" name="Metin kutusu 1"/>
          <p:cNvSpPr txBox="1"/>
          <p:nvPr/>
        </p:nvSpPr>
        <p:spPr>
          <a:xfrm>
            <a:off x="6431138" y="4697298"/>
            <a:ext cx="5040034" cy="1435608"/>
          </a:xfrm>
          <a:prstGeom prst="rect"/>
        </p:spPr>
        <p:style>
          <a:lnRef idx="2">
            <a:schemeClr val="accent2"/>
          </a:lnRef>
          <a:fillRef idx="1">
            <a:schemeClr val="lt1"/>
          </a:fillRef>
          <a:effectRef idx="0">
            <a:schemeClr val="accent2"/>
          </a:effectRef>
          <a:fontRef idx="minor">
            <a:schemeClr val="dk1"/>
          </a:fontRef>
        </p:style>
        <p:txBody>
          <a:bodyPr anchor="ctr" anchorCtr="0" bIns="45720" compatLnSpc="1" forceAA="0" fromWordArt="0" horzOverflow="overflow" lIns="91440" numCol="1" rIns="91440" rot="0" rtlCol="0" spcCol="0" spcFirstLastPara="0" tIns="45720" vert="horz" vertOverflow="overflow">
            <a:prstTxWarp prst="textNoShape"/>
            <a:normAutofit/>
          </a:bodyPr>
          <a:p>
            <a:pPr algn="ctr" indent="-228600">
              <a:lnSpc>
                <a:spcPct val="90000"/>
              </a:lnSpc>
              <a:spcAft>
                <a:spcPts val="600"/>
              </a:spcAft>
              <a:buFont typeface="Arial" panose="020B0604020202020204" pitchFamily="34" charset="0"/>
              <a:buChar char="•"/>
            </a:pPr>
            <a:r>
              <a:rPr sz="1700" lang="en-US">
                <a:solidFill>
                  <a:schemeClr val="tx1"/>
                </a:solidFill>
              </a:rPr>
              <a:t>Üçtepe ayrı bir kültür olarak misafir perverliğe gösterdigi önem farklı ve bu konuda köylülerce evin ayrı bir bölümüne erkekler ayrı bir bölümünede kadın misafirler ağırlıyorla ve ağırladıkları oda bı hayli büyük ve uzun oluyor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595"/>
                                        </p:tgtEl>
                                        <p:attrNameLst>
                                          <p:attrName>style.visibility</p:attrName>
                                        </p:attrNameLst>
                                      </p:cBhvr>
                                      <p:to>
                                        <p:strVal val="visible"/>
                                      </p:to>
                                    </p:set>
                                    <p:anim calcmode="lin" valueType="num">
                                      <p:cBhvr additive="base">
                                        <p:cTn dur="500" fill="hold" id="7"/>
                                        <p:tgtEl>
                                          <p:spTgt spid="1048595"/>
                                        </p:tgtEl>
                                        <p:attrNameLst>
                                          <p:attrName>ppt_x</p:attrName>
                                        </p:attrNameLst>
                                      </p:cBhvr>
                                      <p:tavLst>
                                        <p:tav tm="0">
                                          <p:val>
                                            <p:strVal val="#ppt_x"/>
                                          </p:val>
                                        </p:tav>
                                        <p:tav tm="100000">
                                          <p:val>
                                            <p:strVal val="#ppt_x"/>
                                          </p:val>
                                        </p:tav>
                                      </p:tavLst>
                                    </p:anim>
                                    <p:anim calcmode="lin" valueType="num">
                                      <p:cBhvr additive="base">
                                        <p:cTn dur="500" fill="hold" id="8"/>
                                        <p:tgtEl>
                                          <p:spTgt spid="1048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6" name=""/>
        <p:cNvGrpSpPr/>
        <p:nvPr/>
      </p:nvGrpSpPr>
      <p:grpSpPr>
        <a:xfrm>
          <a:off x="0" y="0"/>
          <a:ext cx="0" cy="0"/>
          <a:chOff x="0" y="0"/>
          <a:chExt cx="0" cy="0"/>
        </a:xfrm>
      </p:grpSpPr>
      <p:sp useBgFill="1">
        <p:nvSpPr>
          <p:cNvPr id="1048597" name="Rectangle 8"/>
          <p:cNvSpPr>
            <a:spLocks noChangeAspect="1" noMove="1" noResize="1" noRot="1" noGrp="1" noAdjustHandles="1" noEditPoints="1" noChangeArrowheads="1" noChangeShapeType="1" noTextEdit="1"/>
          </p:cNvSpPr>
          <p:nvPr/>
        </p:nvSpPr>
        <p:spPr>
          <a:xfrm>
            <a:off x="0" y="0"/>
            <a:ext cx="12188952"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8" name="Freeform: Shape 10"/>
          <p:cNvSpPr>
            <a:spLocks noChangeAspect="1" noMove="1" noResize="1" noRot="1" noGrp="1" noAdjustHandles="1" noEditPoints="1" noChangeArrowheads="1" noChangeShapeType="1" noTextEdit="1"/>
          </p:cNvSpPr>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lang="en-US"/>
          </a:p>
        </p:txBody>
      </p:sp>
      <p:sp>
        <p:nvSpPr>
          <p:cNvPr id="1048599" name="sketch line"/>
          <p:cNvSpPr>
            <a:spLocks noChangeAspect="1" noMove="1" noResize="1" noRot="1" noGrp="1" noAdjustHandles="1" noEditPoints="1" noChangeArrowheads="1" noChangeShapeType="1" noTextEdit="1"/>
          </p:cNvSpPr>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0" name="Metin kutusu 3"/>
          <p:cNvSpPr txBox="1"/>
          <p:nvPr/>
        </p:nvSpPr>
        <p:spPr>
          <a:xfrm>
            <a:off x="640081" y="2706624"/>
            <a:ext cx="6241568" cy="3483864"/>
          </a:xfrm>
          <a:prstGeom prst="rect"/>
        </p:spPr>
        <p:txBody>
          <a:bodyPr anchorCtr="0" bIns="45720" compatLnSpc="1" forceAA="0" fromWordArt="0" horzOverflow="overflow" lIns="91440" numCol="1" rIns="91440" rot="0" rtlCol="0" spcCol="0" spcFirstLastPara="0" tIns="45720" vert="horz" vertOverflow="overflow">
            <a:prstTxWarp prst="textNoShape"/>
            <a:normAutofit/>
          </a:bodyPr>
          <a:p>
            <a:pPr indent="-228600">
              <a:lnSpc>
                <a:spcPct val="90000"/>
              </a:lnSpc>
              <a:spcAft>
                <a:spcPts val="600"/>
              </a:spcAft>
              <a:buFont typeface="Arial" panose="020B0604020202020204" pitchFamily="34" charset="0"/>
              <a:buChar char="•"/>
            </a:pPr>
            <a:r>
              <a:rPr sz="2200" lang="en-US">
                <a:solidFill>
                  <a:srgbClr val="FFFFFF"/>
                </a:solidFill>
              </a:rPr>
              <a:t>Asur imparatorluğunun en güçlü zamanlarını yaşadığı dönemlerdi.Gücünün zirvedinde olduğu Mısır`ı işgal etmesiyle göstermiştir.Elbette tek neden bu değildi.Mezarlıktan çıkarılan  bir kadın  ve kızının üzerinde  ve yanında bulunan eşyalar devletin gücünü gözler önüne sermiştir.</a:t>
            </a:r>
          </a:p>
        </p:txBody>
      </p:sp>
      <p:pic>
        <p:nvPicPr>
          <p:cNvPr id="2097158" name="Resim 2" descr="kafatası, kemik, İnsan yapımı, yer içeren bir resim  Açıklama otomatik olarak oluşturuldu"/>
          <p:cNvPicPr>
            <a:picLocks noChangeAspect="1"/>
          </p:cNvPicPr>
          <p:nvPr/>
        </p:nvPicPr>
        <p:blipFill>
          <a:blip xmlns:r="http://schemas.openxmlformats.org/officeDocument/2006/relationships" r:embed="rId1"/>
          <a:stretch>
            <a:fillRect/>
          </a:stretch>
        </p:blipFill>
        <p:spPr>
          <a:xfrm>
            <a:off x="8929296" y="329183"/>
            <a:ext cx="1824232" cy="2861541"/>
          </a:xfrm>
          <a:prstGeom prst="rect"/>
        </p:spPr>
      </p:pic>
      <p:pic>
        <p:nvPicPr>
          <p:cNvPr id="2097159" name="Resim 1" descr="heykel, yer, dış mekan, kaya içeren bir resim  Açıklama otomatik olarak oluşturuldu"/>
          <p:cNvPicPr>
            <a:picLocks noChangeAspect="1"/>
          </p:cNvPicPr>
          <p:nvPr/>
        </p:nvPicPr>
        <p:blipFill>
          <a:blip xmlns:r="http://schemas.openxmlformats.org/officeDocument/2006/relationships" r:embed="rId2"/>
          <a:stretch>
            <a:fillRect/>
          </a:stretch>
        </p:blipFill>
        <p:spPr>
          <a:xfrm>
            <a:off x="7881452" y="3429000"/>
            <a:ext cx="3919919" cy="2861541"/>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8"/>
                                        </p:tgtEl>
                                        <p:attrNameLst>
                                          <p:attrName>style.visibility</p:attrName>
                                        </p:attrNameLst>
                                      </p:cBhvr>
                                      <p:to>
                                        <p:strVal val="visible"/>
                                      </p:to>
                                    </p:set>
                                    <p:anim calcmode="lin" valueType="num">
                                      <p:cBhvr additive="base">
                                        <p:cTn dur="500" fill="hold" id="7"/>
                                        <p:tgtEl>
                                          <p:spTgt spid="2097158"/>
                                        </p:tgtEl>
                                        <p:attrNameLst>
                                          <p:attrName>ppt_x</p:attrName>
                                        </p:attrNameLst>
                                      </p:cBhvr>
                                      <p:tavLst>
                                        <p:tav tm="0">
                                          <p:val>
                                            <p:strVal val="#ppt_x"/>
                                          </p:val>
                                        </p:tav>
                                        <p:tav tm="100000">
                                          <p:val>
                                            <p:strVal val="#ppt_x"/>
                                          </p:val>
                                        </p:tav>
                                      </p:tavLst>
                                    </p:anim>
                                    <p:anim calcmode="lin" valueType="num">
                                      <p:cBhvr additive="base">
                                        <p:cTn dur="500" fill="hold" id="8"/>
                                        <p:tgtEl>
                                          <p:spTgt spid="2097158"/>
                                        </p:tgtEl>
                                        <p:attrNameLst>
                                          <p:attrName>ppt_y</p:attrName>
                                        </p:attrNameLst>
                                      </p:cBhvr>
                                      <p:tavLst>
                                        <p:tav tm="0">
                                          <p:val>
                                            <p:strVal val="1+#ppt_h/2"/>
                                          </p:val>
                                        </p:tav>
                                        <p:tav tm="100000">
                                          <p:val>
                                            <p:strVal val="#ppt_y"/>
                                          </p:val>
                                        </p:tav>
                                      </p:tavLst>
                                    </p:anim>
                                  </p:childTnLst>
                                </p:cTn>
                              </p:par>
                            </p:childTnLst>
                          </p:cTn>
                        </p:par>
                        <p:par>
                          <p:cTn fill="hold" id="9">
                            <p:stCondLst>
                              <p:cond delay="500"/>
                            </p:stCondLst>
                            <p:childTnLst>
                              <p:par>
                                <p:cTn fill="hold" id="10" nodeType="afterEffect" presetClass="entr" presetID="10" presetSubtype="0">
                                  <p:stCondLst>
                                    <p:cond delay="0"/>
                                  </p:stCondLst>
                                  <p:childTnLst>
                                    <p:set>
                                      <p:cBhvr>
                                        <p:cTn dur="1" fill="hold" id="11">
                                          <p:stCondLst>
                                            <p:cond delay="0"/>
                                          </p:stCondLst>
                                        </p:cTn>
                                        <p:tgtEl>
                                          <p:spTgt spid="2097159"/>
                                        </p:tgtEl>
                                        <p:attrNameLst>
                                          <p:attrName>style.visibility</p:attrName>
                                        </p:attrNameLst>
                                      </p:cBhvr>
                                      <p:to>
                                        <p:strVal val="visible"/>
                                      </p:to>
                                    </p:set>
                                    <p:animEffect transition="in" filter="fade">
                                      <p:cBhvr>
                                        <p:cTn dur="500" id="12"/>
                                        <p:tgtEl>
                                          <p:spTgt spid="209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7" name=""/>
        <p:cNvGrpSpPr/>
        <p:nvPr/>
      </p:nvGrpSpPr>
      <p:grpSpPr>
        <a:xfrm>
          <a:off x="0" y="0"/>
          <a:ext cx="0" cy="0"/>
          <a:chOff x="0" y="0"/>
          <a:chExt cx="0" cy="0"/>
        </a:xfrm>
      </p:grpSpPr>
      <p:sp useBgFill="1">
        <p:nvSpPr>
          <p:cNvPr id="1048601" name="Rectangle 8"/>
          <p:cNvSpPr>
            <a:spLocks noChangeAspect="1" noMove="1" noResize="1" noRot="1" noGrp="1" noAdjustHandles="1" noEditPoints="1" noChangeArrowheads="1" noChangeShapeType="1" noTextEdit="1"/>
          </p:cNvSpPr>
          <p:nvPr/>
        </p:nvSpPr>
        <p:spPr>
          <a:xfrm>
            <a:off x="0" y="0"/>
            <a:ext cx="12188952"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0" name="Resim 3" descr="kişi, şahıs, moda aksesuar, insan yüzü, gerdanlık içeren bir resim  Açıklama otomatik olarak oluşturuldu"/>
          <p:cNvPicPr>
            <a:picLocks noChangeAspect="1"/>
          </p:cNvPicPr>
          <p:nvPr/>
        </p:nvPicPr>
        <p:blipFill>
          <a:blip xmlns:r="http://schemas.openxmlformats.org/officeDocument/2006/relationships" r:embed="rId1"/>
          <a:stretch>
            <a:fillRect/>
          </a:stretch>
        </p:blipFill>
        <p:spPr>
          <a:xfrm>
            <a:off x="729045" y="320040"/>
            <a:ext cx="4939661" cy="3927031"/>
          </a:xfrm>
          <a:prstGeom prst="rect"/>
        </p:spPr>
      </p:pic>
      <p:pic>
        <p:nvPicPr>
          <p:cNvPr id="2097161" name="Resim 2" descr="İnsan yapımı, müze, sanat, iç mekan içeren bir resim  Açıklama otomatik olarak oluşturuldu"/>
          <p:cNvPicPr>
            <a:picLocks noChangeAspect="1"/>
          </p:cNvPicPr>
          <p:nvPr/>
        </p:nvPicPr>
        <p:blipFill>
          <a:blip xmlns:r="http://schemas.openxmlformats.org/officeDocument/2006/relationships" r:embed="rId2"/>
          <a:stretch>
            <a:fillRect/>
          </a:stretch>
        </p:blipFill>
        <p:spPr>
          <a:xfrm>
            <a:off x="6254496" y="464395"/>
            <a:ext cx="5471160" cy="3638321"/>
          </a:xfrm>
          <a:prstGeom prst="rect"/>
        </p:spPr>
      </p:pic>
      <p:sp>
        <p:nvSpPr>
          <p:cNvPr id="1048602" name="sketchy line"/>
          <p:cNvSpPr>
            <a:spLocks noChangeAspect="1" noMove="1" noResize="1" noRot="1" noGrp="1" noAdjustHandles="1" noEditPoints="1" noChangeArrowheads="1" noChangeShapeType="1" noTextEdit="1"/>
          </p:cNvSpPr>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3" name="Metin kutusu 1"/>
          <p:cNvSpPr txBox="1"/>
          <p:nvPr/>
        </p:nvSpPr>
        <p:spPr>
          <a:xfrm>
            <a:off x="5333999" y="4440365"/>
            <a:ext cx="6214871" cy="1722691"/>
          </a:xfrm>
          <a:prstGeom prst="rect"/>
        </p:spPr>
        <p:txBody>
          <a:bodyPr anchor="ctr" anchorCtr="0" bIns="45720" compatLnSpc="1" forceAA="0" fromWordArt="0" horzOverflow="overflow" lIns="91440" numCol="1" rIns="91440" rot="0" rtlCol="0" spcCol="0" spcFirstLastPara="0" tIns="45720" vert="horz" vertOverflow="overflow">
            <a:prstTxWarp prst="textNoShape"/>
            <a:normAutofit/>
          </a:bodyPr>
          <a:p>
            <a:pPr indent="-228600">
              <a:lnSpc>
                <a:spcPct val="90000"/>
              </a:lnSpc>
              <a:spcAft>
                <a:spcPts val="600"/>
              </a:spcAft>
              <a:buFont typeface="Arial" panose="020B0604020202020204" pitchFamily="34" charset="0"/>
              <a:buChar char="•"/>
            </a:pPr>
            <a:r>
              <a:rPr dirty="0" sz="2200" lang="en-US"/>
              <a:t>Altın </a:t>
            </a:r>
            <a:r>
              <a:rPr dirty="0" sz="2200" lang="en-US" err="1"/>
              <a:t>takılar,fayans</a:t>
            </a:r>
            <a:r>
              <a:rPr dirty="0" sz="2200" lang="en-US"/>
              <a:t> </a:t>
            </a:r>
            <a:r>
              <a:rPr dirty="0" sz="2200" lang="en-US" err="1"/>
              <a:t>boncuklar,tunç</a:t>
            </a:r>
            <a:r>
              <a:rPr dirty="0" sz="2200" lang="en-US"/>
              <a:t> </a:t>
            </a:r>
            <a:r>
              <a:rPr dirty="0" sz="2200" lang="en-US" err="1"/>
              <a:t>bilezikler,kaliteli</a:t>
            </a:r>
            <a:r>
              <a:rPr dirty="0" sz="2200" lang="en-US"/>
              <a:t> </a:t>
            </a:r>
            <a:r>
              <a:rPr dirty="0" sz="2200" lang="en-US" err="1"/>
              <a:t>seramikler</a:t>
            </a:r>
            <a:r>
              <a:rPr dirty="0" sz="2200" lang="en-US"/>
              <a:t> </a:t>
            </a:r>
            <a:r>
              <a:rPr dirty="0" sz="2200" lang="en-US" err="1"/>
              <a:t>ve</a:t>
            </a:r>
            <a:r>
              <a:rPr dirty="0" sz="2200" lang="en-US"/>
              <a:t> </a:t>
            </a:r>
            <a:r>
              <a:rPr dirty="0" sz="2200" lang="en-US" err="1"/>
              <a:t>gümüş</a:t>
            </a:r>
            <a:r>
              <a:rPr dirty="0" sz="2200" lang="en-US"/>
              <a:t> </a:t>
            </a:r>
            <a:r>
              <a:rPr dirty="0" sz="2200" lang="en-US" err="1"/>
              <a:t>bir</a:t>
            </a:r>
            <a:r>
              <a:rPr dirty="0" sz="2200" lang="en-US"/>
              <a:t> </a:t>
            </a:r>
            <a:r>
              <a:rPr dirty="0" sz="2200" lang="en-US" err="1"/>
              <a:t>hızma</a:t>
            </a:r>
            <a:r>
              <a:rPr dirty="0" sz="2200" lang="en-US"/>
              <a:t>...</a:t>
            </a:r>
          </a:p>
          <a:p>
            <a:pPr indent="-228600">
              <a:lnSpc>
                <a:spcPct val="90000"/>
              </a:lnSpc>
              <a:spcAft>
                <a:spcPts val="600"/>
              </a:spcAft>
              <a:buFont typeface="Arial" panose="020B0604020202020204" pitchFamily="34" charset="0"/>
              <a:buChar char="•"/>
            </a:pPr>
            <a:r>
              <a:rPr sz="2200" lang="en-US"/>
              <a:t>Üçtepe höyüğünde yapılan kazılarda işte bunlar çıkmıştı</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med" p14:dur="7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1"/>
                                        </p:tgtEl>
                                        <p:attrNameLst>
                                          <p:attrName>style.visibility</p:attrName>
                                        </p:attrNameLst>
                                      </p:cBhvr>
                                      <p:to>
                                        <p:strVal val="visible"/>
                                      </p:to>
                                    </p:set>
                                    <p:anim calcmode="lin" valueType="num">
                                      <p:cBhvr additive="base">
                                        <p:cTn dur="500" fill="hold" id="7"/>
                                        <p:tgtEl>
                                          <p:spTgt spid="2097161"/>
                                        </p:tgtEl>
                                        <p:attrNameLst>
                                          <p:attrName>ppt_x</p:attrName>
                                        </p:attrNameLst>
                                      </p:cBhvr>
                                      <p:tavLst>
                                        <p:tav tm="0">
                                          <p:val>
                                            <p:strVal val="#ppt_x"/>
                                          </p:val>
                                        </p:tav>
                                        <p:tav tm="100000">
                                          <p:val>
                                            <p:strVal val="#ppt_x"/>
                                          </p:val>
                                        </p:tav>
                                      </p:tavLst>
                                    </p:anim>
                                    <p:anim calcmode="lin" valueType="num">
                                      <p:cBhvr additive="base">
                                        <p:cTn dur="500" fill="hold" id="8"/>
                                        <p:tgtEl>
                                          <p:spTgt spid="2097161"/>
                                        </p:tgtEl>
                                        <p:attrNameLst>
                                          <p:attrName>ppt_y</p:attrName>
                                        </p:attrNameLst>
                                      </p:cBhvr>
                                      <p:tavLst>
                                        <p:tav tm="0">
                                          <p:val>
                                            <p:strVal val="1+#ppt_h/2"/>
                                          </p:val>
                                        </p:tav>
                                        <p:tav tm="100000">
                                          <p:val>
                                            <p:strVal val="#ppt_y"/>
                                          </p:val>
                                        </p:tav>
                                      </p:tavLst>
                                    </p:anim>
                                  </p:childTnLst>
                                </p:cTn>
                              </p:par>
                              <p:par>
                                <p:cTn fill="hold" id="9" nodeType="withEffect" presetClass="entr" presetID="12" presetSubtype="4">
                                  <p:stCondLst>
                                    <p:cond delay="0"/>
                                  </p:stCondLst>
                                  <p:childTnLst>
                                    <p:set>
                                      <p:cBhvr>
                                        <p:cTn dur="1" fill="hold" id="10">
                                          <p:stCondLst>
                                            <p:cond delay="0"/>
                                          </p:stCondLst>
                                        </p:cTn>
                                        <p:tgtEl>
                                          <p:spTgt spid="2097160"/>
                                        </p:tgtEl>
                                        <p:attrNameLst>
                                          <p:attrName>style.visibility</p:attrName>
                                        </p:attrNameLst>
                                      </p:cBhvr>
                                      <p:to>
                                        <p:strVal val="visible"/>
                                      </p:to>
                                    </p:set>
                                    <p:anim calcmode="lin" valueType="num">
                                      <p:cBhvr additive="base">
                                        <p:cTn dur="500" id="11"/>
                                        <p:tgtEl>
                                          <p:spTgt spid="2097160"/>
                                        </p:tgtEl>
                                        <p:attrNameLst>
                                          <p:attrName>ppt_y</p:attrName>
                                        </p:attrNameLst>
                                      </p:cBhvr>
                                      <p:tavLst>
                                        <p:tav tm="0">
                                          <p:val>
                                            <p:strVal val="#ppt_y+#ppt_h*1.125000"/>
                                          </p:val>
                                        </p:tav>
                                        <p:tav tm="100000">
                                          <p:val>
                                            <p:strVal val="#ppt_y"/>
                                          </p:val>
                                        </p:tav>
                                      </p:tavLst>
                                    </p:anim>
                                    <p:animEffect transition="in" filter="wipe(up)">
                                      <p:cBhvr>
                                        <p:cTn dur="500" id="12"/>
                                        <p:tgtEl>
                                          <p:spTgt spid="209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8" name=""/>
        <p:cNvGrpSpPr/>
        <p:nvPr/>
      </p:nvGrpSpPr>
      <p:grpSpPr>
        <a:xfrm>
          <a:off x="0" y="0"/>
          <a:ext cx="0" cy="0"/>
          <a:chOff x="0" y="0"/>
          <a:chExt cx="0" cy="0"/>
        </a:xfrm>
      </p:grpSpPr>
      <p:sp useBgFill="1">
        <p:nvSpPr>
          <p:cNvPr id="1048604" name="Rectangle 8"/>
          <p:cNvSpPr>
            <a:spLocks noChangeAspect="1" noMove="1" noResize="1" noRot="1" noGrp="1" noAdjustHandles="1" noEditPoints="1" noChangeArrowheads="1" noChangeShapeType="1" noTextEdit="1"/>
          </p:cNvSpPr>
          <p:nvPr/>
        </p:nvSpPr>
        <p:spPr>
          <a:xfrm>
            <a:off x="0" y="0"/>
            <a:ext cx="12188952"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5" name="Metin kutusu 2"/>
          <p:cNvSpPr txBox="1"/>
          <p:nvPr/>
        </p:nvSpPr>
        <p:spPr>
          <a:xfrm>
            <a:off x="376003" y="422051"/>
            <a:ext cx="5431588" cy="6079698"/>
          </a:xfrm>
          <a:prstGeom prst="rect"/>
        </p:spPr>
        <p:style>
          <a:lnRef idx="2">
            <a:schemeClr val="accent2">
              <a:shade val="15000"/>
            </a:schemeClr>
          </a:lnRef>
          <a:fillRef idx="1">
            <a:schemeClr val="accent2"/>
          </a:fillRef>
          <a:effectRef idx="0">
            <a:schemeClr val="accent2"/>
          </a:effectRef>
          <a:fontRef idx="minor">
            <a:schemeClr val="lt1"/>
          </a:fontRef>
        </p:style>
        <p:txBody>
          <a:bodyPr anchorCtr="0" bIns="45720" compatLnSpc="1" forceAA="0" fromWordArt="0" horzOverflow="overflow" lIns="91440" numCol="1" rIns="91440" rot="0" rtlCol="0" spcCol="0" spcFirstLastPara="0" tIns="45720" vert="horz" vertOverflow="overflow">
            <a:prstTxWarp prst="textNoShape"/>
            <a:normAutofit/>
          </a:bodyPr>
          <a:p>
            <a:pPr indent="-228600">
              <a:lnSpc>
                <a:spcPct val="90000"/>
              </a:lnSpc>
              <a:spcAft>
                <a:spcPts val="600"/>
              </a:spcAft>
              <a:buFont typeface="Arial" panose="020B0604020202020204" pitchFamily="34" charset="0"/>
              <a:buChar char="•"/>
            </a:pPr>
            <a:r>
              <a:rPr sz="2400" lang="en-US">
                <a:solidFill>
                  <a:schemeClr val="tx1"/>
                </a:solidFill>
              </a:rPr>
              <a:t>Buradaki ilk kazılar Osmanlı devletinin hüküm sürdüğü 19. Yy.da J. C. Taylor tarafından yapıldı.Höyükte II.  Ashurnasirpal`in steli,Asur  imparatorluğu ordusunun zaferinin bir işareti  olarak dikilmiştir.Bu zaferin bi işareti olarak stelin ön yüzünde kabartmalar bulunmaktadır.Bu kabartmalarda Asur ordusunun düşmanlarını yenerken  ve ganimet toplarken gösterilmektedir.Ayrıca Asur kralının zaferlerini gösteren Asur çivi yazısıyla yazılmış bi kitabe bulunmaktadır.</a:t>
            </a:r>
          </a:p>
        </p:txBody>
      </p:sp>
      <p:pic>
        <p:nvPicPr>
          <p:cNvPr id="2097162" name="Resim 3" descr="İnsan yapımı, taş oymacılık, Oyma, heykel içeren bir resim  Açıklama otomatik olarak oluşturuldu"/>
          <p:cNvPicPr>
            <a:picLocks noChangeAspect="1"/>
          </p:cNvPicPr>
          <p:nvPr/>
        </p:nvPicPr>
        <p:blipFill rotWithShape="1">
          <a:blip xmlns:r="http://schemas.openxmlformats.org/officeDocument/2006/relationships" r:embed="rId1"/>
          <a:srcRect t="1128" r="1" b="28715"/>
          <a:stretch>
            <a:fillRect/>
          </a:stretch>
        </p:blipFill>
        <p:spPr>
          <a:xfrm>
            <a:off x="6229215" y="10"/>
            <a:ext cx="5962785" cy="6857990"/>
          </a:xfrm>
          <a:custGeom>
            <a:avLst/>
            <a:ah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48606" name="Metin kutusu 1"/>
          <p:cNvSpPr txBox="1"/>
          <p:nvPr/>
        </p:nvSpPr>
        <p:spPr>
          <a:xfrm>
            <a:off x="2523344" y="624590"/>
            <a:ext cx="6240904" cy="369332"/>
          </a:xfrm>
          <a:prstGeom prst="rect"/>
          <a:noFill/>
        </p:spPr>
        <p:txBody>
          <a:bodyPr anchor="t" anchorCtr="0" bIns="45720" compatLnSpc="1" forceAA="0" fromWordArt="0" horzOverflow="overflow" lIns="91440" numCol="1" rIns="91440" rot="0" rtlCol="0" spcCol="0" spcFirstLastPara="0" tIns="45720" vert="horz" vertOverflow="overflow" wrap="square">
            <a:prstTxWarp prst="textNoShape"/>
            <a:spAutoFit/>
          </a:bodyPr>
          <a:p>
            <a:pPr algn="l"/>
            <a:endParaRPr lang="tr-T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8" presetSubtype="0">
                                  <p:stCondLst>
                                    <p:cond delay="0"/>
                                  </p:stCondLst>
                                  <p:childTnLst>
                                    <p:animRot by="21600000">
                                      <p:cBhvr>
                                        <p:cTn dur="2000" fill="hold" id="6"/>
                                        <p:tgtEl>
                                          <p:spTgt spid="20971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9" name=""/>
        <p:cNvGrpSpPr/>
        <p:nvPr/>
      </p:nvGrpSpPr>
      <p:grpSpPr>
        <a:xfrm>
          <a:off x="0" y="0"/>
          <a:ext cx="0" cy="0"/>
          <a:chOff x="0" y="0"/>
          <a:chExt cx="0" cy="0"/>
        </a:xfrm>
      </p:grpSpPr>
      <p:sp useBgFill="1">
        <p:nvSpPr>
          <p:cNvPr id="1048607" name="Rectangle 17"/>
          <p:cNvSpPr>
            <a:spLocks noChangeAspect="1" noMove="1" noResize="1" noRot="1" noGrp="1" noAdjustHandles="1" noEditPoints="1" noChangeArrowheads="1" noChangeShapeType="1" noTextEdit="1"/>
          </p:cNvSpPr>
          <p:nvPr/>
        </p:nvSpPr>
        <p:spPr>
          <a:xfrm>
            <a:off x="0" y="0"/>
            <a:ext cx="12192000" cy="6858000"/>
          </a:xfrm>
          <a:prstGeom prst="rect"/>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3" name="Resim 2" descr="taş oymacılık, Oyma, heykel, İnsan yapımı içeren bir resim  Açıklama otomatik olarak oluşturuldu"/>
          <p:cNvPicPr>
            <a:picLocks noChangeAspect="1"/>
          </p:cNvPicPr>
          <p:nvPr/>
        </p:nvPicPr>
        <p:blipFill rotWithShape="1">
          <a:blip xmlns:r="http://schemas.openxmlformats.org/officeDocument/2006/relationships" r:embed="rId1"/>
          <a:srcRect l="51514" t="398" r="403" b="-265"/>
          <a:stretch>
            <a:fillRect/>
          </a:stretch>
        </p:blipFill>
        <p:spPr>
          <a:xfrm>
            <a:off x="337279" y="687049"/>
            <a:ext cx="3209193" cy="5540746"/>
          </a:xfrm>
          <a:prstGeom prst="rect"/>
        </p:spPr>
      </p:pic>
      <p:sp>
        <p:nvSpPr>
          <p:cNvPr id="1048608" name="Rectangle 19"/>
          <p:cNvSpPr>
            <a:spLocks noChangeAspect="1" noMove="1" noResize="1" noRot="1" noGrp="1" noAdjustHandles="1" noEditPoints="1" noChangeArrowheads="1" noChangeShapeType="1" noTextEdit="1"/>
          </p:cNvSpPr>
          <p:nvPr/>
        </p:nvSpPr>
        <p:spPr>
          <a:xfrm>
            <a:off x="3611782" y="685800"/>
            <a:ext cx="4994335" cy="5486400"/>
          </a:xfrm>
          <a:prstGeom prst="rect"/>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9" name="Metin kutusu 1"/>
          <p:cNvSpPr txBox="1"/>
          <p:nvPr/>
        </p:nvSpPr>
        <p:spPr>
          <a:xfrm>
            <a:off x="4120661" y="2678654"/>
            <a:ext cx="3976577" cy="3137355"/>
          </a:xfrm>
          <a:prstGeom prst="rect"/>
        </p:spPr>
        <p:txBody>
          <a:bodyPr anchor="t" anchorCtr="0" bIns="45720" compatLnSpc="1" forceAA="0" fromWordArt="0" horzOverflow="overflow" lIns="91440" numCol="1" rIns="91440" rot="0" rtlCol="0" spcCol="0" spcFirstLastPara="0" tIns="45720" vert="horz" vertOverflow="overflow">
            <a:prstTxWarp prst="textNoShape"/>
            <a:normAutofit/>
          </a:bodyPr>
          <a:p>
            <a:pPr algn="ctr" indent="-228600">
              <a:lnSpc>
                <a:spcPct val="90000"/>
              </a:lnSpc>
              <a:spcAft>
                <a:spcPts val="600"/>
              </a:spcAft>
              <a:buFont typeface="Arial" panose="020B0604020202020204" pitchFamily="34" charset="0"/>
              <a:buChar char="•"/>
            </a:pPr>
            <a:r>
              <a:rPr sz="2000" lang="en-US">
                <a:solidFill>
                  <a:srgbClr val="595959"/>
                </a:solidFill>
              </a:rPr>
              <a:t>II.Ashurnasirpal ve III.Şalmaneser`in stelleri Taylor tarafından bulunup British Museum`a bağışlanmıştır.Malum,höyüklerde bulunanların birçoğu oraya götürülmektedir.</a:t>
            </a:r>
          </a:p>
        </p:txBody>
      </p:sp>
      <p:pic>
        <p:nvPicPr>
          <p:cNvPr id="2097164" name="Resim 3" descr="İnsan yapımı, tarih içeren bir resim  Açıklama otomatik olarak oluşturuldu"/>
          <p:cNvPicPr>
            <a:picLocks noChangeAspect="1"/>
          </p:cNvPicPr>
          <p:nvPr/>
        </p:nvPicPr>
        <p:blipFill rotWithShape="1">
          <a:blip xmlns:r="http://schemas.openxmlformats.org/officeDocument/2006/relationships" r:embed="rId2"/>
          <a:srcRect b="14555"/>
          <a:stretch>
            <a:fillRect/>
          </a:stretch>
        </p:blipFill>
        <p:spPr>
          <a:xfrm>
            <a:off x="8606117" y="685808"/>
            <a:ext cx="2905400" cy="5486399"/>
          </a:xfrm>
          <a:prstGeom prst="rect"/>
        </p:spPr>
      </p:pic>
    </p:spTree>
  </p:cSld>
  <p:clrMapOvr>
    <a:masterClrMapping/>
  </p:clrMapOvr>
  <p:transition spd="slow">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9716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2" presetSubtype="4">
                                  <p:stCondLst>
                                    <p:cond delay="0"/>
                                  </p:stCondLst>
                                  <p:childTnLst>
                                    <p:set>
                                      <p:cBhvr>
                                        <p:cTn dur="1" fill="hold" id="10">
                                          <p:stCondLst>
                                            <p:cond delay="0"/>
                                          </p:stCondLst>
                                        </p:cTn>
                                        <p:tgtEl>
                                          <p:spTgt spid="2097163"/>
                                        </p:tgtEl>
                                        <p:attrNameLst>
                                          <p:attrName>style.visibility</p:attrName>
                                        </p:attrNameLst>
                                      </p:cBhvr>
                                      <p:to>
                                        <p:strVal val="visible"/>
                                      </p:to>
                                    </p:set>
                                    <p:anim calcmode="lin" valueType="num">
                                      <p:cBhvr additive="base">
                                        <p:cTn dur="500" fill="hold" id="11"/>
                                        <p:tgtEl>
                                          <p:spTgt spid="2097163"/>
                                        </p:tgtEl>
                                        <p:attrNameLst>
                                          <p:attrName>ppt_x</p:attrName>
                                        </p:attrNameLst>
                                      </p:cBhvr>
                                      <p:tavLst>
                                        <p:tav tm="0">
                                          <p:val>
                                            <p:strVal val="#ppt_x"/>
                                          </p:val>
                                        </p:tav>
                                        <p:tav tm="100000">
                                          <p:val>
                                            <p:strVal val="#ppt_x"/>
                                          </p:val>
                                        </p:tav>
                                      </p:tavLst>
                                    </p:anim>
                                    <p:anim calcmode="lin" valueType="num">
                                      <p:cBhvr additive="base">
                                        <p:cTn dur="500" fill="hold" id="12"/>
                                        <p:tgtEl>
                                          <p:spTgt spid="2097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71" name=""/>
          <p:cNvSpPr>
            <a:spLocks noGrp="1"/>
          </p:cNvSpPr>
          <p:nvPr>
            <p:ph type="title"/>
          </p:nvPr>
        </p:nvSpPr>
        <p:spPr>
          <a:xfrm>
            <a:off x="4184201" y="0"/>
            <a:ext cx="7233138" cy="1849663"/>
          </a:xfrm>
        </p:spPr>
        <p:txBody>
          <a:bodyPr/>
          <a:p>
            <a:r>
              <a:rPr lang="en-US"/>
              <a:t>K</a:t>
            </a:r>
            <a:r>
              <a:rPr lang="en-US"/>
              <a:t>a</a:t>
            </a:r>
            <a:r>
              <a:rPr lang="en-US"/>
              <a:t>y</a:t>
            </a:r>
            <a:r>
              <a:rPr lang="en-US"/>
              <a:t>n</a:t>
            </a:r>
            <a:r>
              <a:rPr lang="en-US"/>
              <a:t>a</a:t>
            </a:r>
            <a:r>
              <a:rPr lang="en-US"/>
              <a:t>k</a:t>
            </a:r>
            <a:r>
              <a:rPr altLang="en-US" lang="tr-TR"/>
              <a:t>ça </a:t>
            </a:r>
            <a:endParaRPr lang="tr-TR"/>
          </a:p>
        </p:txBody>
      </p:sp>
      <p:sp>
        <p:nvSpPr>
          <p:cNvPr id="1048672" name=""/>
          <p:cNvSpPr>
            <a:spLocks noGrp="1"/>
          </p:cNvSpPr>
          <p:nvPr>
            <p:ph idx="1"/>
          </p:nvPr>
        </p:nvSpPr>
        <p:spPr/>
        <p:txBody>
          <a:bodyPr>
            <a:normAutofit fontScale="96429"/>
          </a:bodyPr>
          <a:p>
            <a:pPr indent="0" marL="0">
              <a:buNone/>
            </a:pPr>
            <a:endParaRPr lang="tr-TR"/>
          </a:p>
          <a:p>
            <a:r>
              <a:rPr lang="tr-TR"/>
              <a:t>"Bismil Haber ÜMİT AKGÜL'ün köşe yazısı 2021"</a:t>
            </a:r>
            <a:endParaRPr lang="tr-TR"/>
          </a:p>
          <a:p>
            <a:r>
              <a:rPr lang="tr-TR"/>
              <a:t>"Bismil Haber Kamuran Turgay'ın yazısı 2022"</a:t>
            </a:r>
            <a:endParaRPr lang="tr-TR"/>
          </a:p>
          <a:p>
            <a:r>
              <a:rPr lang="tr-TR"/>
              <a:t>"Diyarbakır Dergisi 3.sayısı"</a:t>
            </a:r>
            <a:endParaRPr lang="tr-TR"/>
          </a:p>
          <a:p>
            <a:r>
              <a:rPr lang="tr-TR"/>
              <a:t>Siteler</a:t>
            </a:r>
            <a:endParaRPr lang="tr-TR"/>
          </a:p>
          <a:p>
            <a:r>
              <a:rPr lang="tr-TR"/>
              <a:t>"Kültür varlıklarını koruma bölge müdürlüğü resmi sitesi"</a:t>
            </a:r>
            <a:endParaRPr lang="tr-TR"/>
          </a:p>
          <a:p>
            <a:r>
              <a:rPr lang="tr-TR"/>
              <a:t>"Bismil belediyesi resmi sitesi"</a:t>
            </a:r>
            <a:endParaRPr lang="tr-TR"/>
          </a:p>
          <a:p>
            <a:r>
              <a:rPr lang="tr-TR"/>
              <a:t>Şahıs ve kişiler</a:t>
            </a:r>
            <a:endParaRPr lang="tr-TR"/>
          </a:p>
          <a:p>
            <a:r>
              <a:rPr lang="tr-TR"/>
              <a:t>"Üçtepe sakinleri ve kazı çalışanları"</a:t>
            </a:r>
            <a:endParaRPr lang="tr-TR"/>
          </a:p>
        </p:txBody>
      </p:sp>
    </p:spTree>
  </p:cSld>
  <p:clrMapOvr>
    <a:masterClrMapping/>
  </p:clrMapOvr>
</p:sld>
</file>

<file path=ppt/theme/theme1.xml><?xml version="1.0" encoding="utf-8"?>
<a:theme xmlns:a="http://schemas.openxmlformats.org/drawingml/2006/main" name="Ofis Teması">
  <a:themeElements>
    <a:clrScheme name="Office">
      <a:dk1>
        <a:sysClr lastClr="000000" val="windowText"/>
      </a:dk1>
      <a:lt1>
        <a:sysClr lastClr="FFFFFF" val="window"/>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s">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Sunusu</dc:title>
  <dc:creator>M2003J15SC</dc:creator>
  <dcterms:created xsi:type="dcterms:W3CDTF">2024-02-06T11:58:57Z</dcterms:created>
  <dcterms:modified xsi:type="dcterms:W3CDTF">2024-02-28T14:20:14Z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1a297415aee64518b792648b5b2053a0</vt:lpwstr>
  </property>
</Properties>
</file>